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2" r:id="rId4"/>
    <p:sldId id="266" r:id="rId5"/>
    <p:sldId id="263" r:id="rId6"/>
    <p:sldId id="267" r:id="rId7"/>
    <p:sldId id="264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14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97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2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3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11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65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42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15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33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8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FA98-209E-463E-B9B2-E444F4D0C3D2}" type="datetimeFigureOut">
              <a:rPr lang="fr-FR" smtClean="0"/>
              <a:t>25/01/2015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BBC8-0667-46AF-B916-9FD103C24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74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>
            <a:off x="319661" y="313642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4788023" y="300641"/>
            <a:ext cx="1195387" cy="15573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2213248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8790" y="4365104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444889" y="332333"/>
            <a:ext cx="1178720" cy="155019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>
            <a:off x="7164288" y="313643"/>
            <a:ext cx="1178720" cy="155019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 flipH="1">
            <a:off x="2771800" y="4578492"/>
            <a:ext cx="1181101" cy="155019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>
            <a:off x="5004048" y="2410259"/>
            <a:ext cx="1181101" cy="15501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4526"/>
          <a:stretch/>
        </p:blipFill>
        <p:spPr>
          <a:xfrm>
            <a:off x="2437815" y="2393204"/>
            <a:ext cx="1343025" cy="171854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>
            <a:off x="4962450" y="4578491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 flipH="1">
            <a:off x="611560" y="2402259"/>
            <a:ext cx="1193252" cy="155819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>
            <a:off x="7020272" y="2527989"/>
            <a:ext cx="1202532" cy="155019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6918"/>
          <a:stretch/>
        </p:blipFill>
        <p:spPr>
          <a:xfrm>
            <a:off x="617310" y="4515850"/>
            <a:ext cx="1276350" cy="167547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7543098" y="4558543"/>
            <a:ext cx="1195387" cy="15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>
            <a:off x="319661" y="313642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4788023" y="300641"/>
            <a:ext cx="1195387" cy="155733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444889" y="332333"/>
            <a:ext cx="1178720" cy="155019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>
            <a:off x="7164288" y="313643"/>
            <a:ext cx="1178720" cy="155019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 flipH="1">
            <a:off x="2771800" y="4578492"/>
            <a:ext cx="1181101" cy="155019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>
            <a:off x="5004048" y="2410259"/>
            <a:ext cx="1181101" cy="15501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4526"/>
          <a:stretch/>
        </p:blipFill>
        <p:spPr>
          <a:xfrm>
            <a:off x="2437815" y="2393204"/>
            <a:ext cx="1343025" cy="171854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>
            <a:off x="4962450" y="4578491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 flipH="1">
            <a:off x="611560" y="2402259"/>
            <a:ext cx="1193252" cy="155819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>
            <a:off x="7020272" y="2527989"/>
            <a:ext cx="1202532" cy="155019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6918"/>
          <a:stretch/>
        </p:blipFill>
        <p:spPr>
          <a:xfrm>
            <a:off x="617310" y="4515850"/>
            <a:ext cx="1276350" cy="167547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7543098" y="4558543"/>
            <a:ext cx="1195387" cy="15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4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4788023" y="300641"/>
            <a:ext cx="1195387" cy="15573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2213248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8790" y="4365104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973778" y="2410259"/>
            <a:ext cx="1178720" cy="155019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 flipH="1">
            <a:off x="873028" y="2445451"/>
            <a:ext cx="1181101" cy="155019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835622" y="334510"/>
            <a:ext cx="1193252" cy="155819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6918"/>
          <a:stretch/>
        </p:blipFill>
        <p:spPr>
          <a:xfrm>
            <a:off x="7462135" y="2406997"/>
            <a:ext cx="1276350" cy="167547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7543098" y="4558543"/>
            <a:ext cx="1195387" cy="155733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>
            <a:off x="2843808" y="344997"/>
            <a:ext cx="1178720" cy="1550194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 b="3459"/>
          <a:stretch/>
        </p:blipFill>
        <p:spPr>
          <a:xfrm flipH="1">
            <a:off x="5148064" y="2344735"/>
            <a:ext cx="1293464" cy="1737738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971600" y="4560078"/>
            <a:ext cx="1276350" cy="163437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 flipH="1">
            <a:off x="3131840" y="4608371"/>
            <a:ext cx="1202532" cy="1550194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 flipH="1">
            <a:off x="7308304" y="300641"/>
            <a:ext cx="1202532" cy="1550194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>
            <a:off x="5364088" y="4562115"/>
            <a:ext cx="1195387" cy="15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7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4788023" y="300641"/>
            <a:ext cx="1195387" cy="155733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973778" y="2410259"/>
            <a:ext cx="1178720" cy="155019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 flipH="1">
            <a:off x="873028" y="2445451"/>
            <a:ext cx="1181101" cy="155019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835622" y="334510"/>
            <a:ext cx="1193252" cy="155819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6918"/>
          <a:stretch/>
        </p:blipFill>
        <p:spPr>
          <a:xfrm>
            <a:off x="7462135" y="2406997"/>
            <a:ext cx="1276350" cy="167547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7543098" y="4558543"/>
            <a:ext cx="1195387" cy="155733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>
            <a:off x="2843808" y="344997"/>
            <a:ext cx="1178720" cy="1550194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 b="3459"/>
          <a:stretch/>
        </p:blipFill>
        <p:spPr>
          <a:xfrm flipH="1">
            <a:off x="5148064" y="2344735"/>
            <a:ext cx="1293464" cy="1737738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971600" y="4560078"/>
            <a:ext cx="1276350" cy="163437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 flipH="1">
            <a:off x="3131840" y="4608371"/>
            <a:ext cx="1202532" cy="1550194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 flipH="1">
            <a:off x="7308304" y="300641"/>
            <a:ext cx="1202532" cy="1550194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>
            <a:off x="5364088" y="4562115"/>
            <a:ext cx="1195387" cy="15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1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7504" y="2213248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8790" y="4365104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906935" y="4562115"/>
            <a:ext cx="1178720" cy="155019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>
            <a:off x="7452320" y="2445451"/>
            <a:ext cx="1178720" cy="15501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4526"/>
          <a:stretch/>
        </p:blipFill>
        <p:spPr>
          <a:xfrm>
            <a:off x="3052143" y="2347281"/>
            <a:ext cx="1343025" cy="171854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 flipH="1">
            <a:off x="2915815" y="300431"/>
            <a:ext cx="1181101" cy="155019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>
            <a:off x="5115157" y="279567"/>
            <a:ext cx="1202532" cy="155019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 b="4154"/>
          <a:stretch/>
        </p:blipFill>
        <p:spPr>
          <a:xfrm flipH="1">
            <a:off x="683568" y="4509320"/>
            <a:ext cx="1293464" cy="172522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7456140" y="4592835"/>
            <a:ext cx="1193252" cy="155819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5220072" y="2438524"/>
            <a:ext cx="1276350" cy="1634371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 flipH="1">
            <a:off x="682048" y="313642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/>
          <a:stretch/>
        </p:blipFill>
        <p:spPr>
          <a:xfrm>
            <a:off x="677489" y="2306554"/>
            <a:ext cx="1293464" cy="18000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6574"/>
          <a:stretch/>
        </p:blipFill>
        <p:spPr>
          <a:xfrm flipH="1">
            <a:off x="7288015" y="247906"/>
            <a:ext cx="1343025" cy="168166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5303170" y="4592835"/>
            <a:ext cx="1193252" cy="155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7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906935" y="4562115"/>
            <a:ext cx="1178720" cy="155019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>
            <a:off x="7452320" y="2445451"/>
            <a:ext cx="1178720" cy="15501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4526"/>
          <a:stretch/>
        </p:blipFill>
        <p:spPr>
          <a:xfrm>
            <a:off x="3052143" y="2347281"/>
            <a:ext cx="1343025" cy="171854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1057" r="68370" b="12821"/>
          <a:stretch/>
        </p:blipFill>
        <p:spPr>
          <a:xfrm flipH="1">
            <a:off x="2915815" y="300431"/>
            <a:ext cx="1181101" cy="155019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>
            <a:off x="5115157" y="279567"/>
            <a:ext cx="1202532" cy="155019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 b="4154"/>
          <a:stretch/>
        </p:blipFill>
        <p:spPr>
          <a:xfrm flipH="1">
            <a:off x="683568" y="4509320"/>
            <a:ext cx="1293464" cy="172522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7456140" y="4592835"/>
            <a:ext cx="1193252" cy="155819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5220072" y="2438524"/>
            <a:ext cx="1276350" cy="1634371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 flipH="1">
            <a:off x="682048" y="313642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/>
          <a:stretch/>
        </p:blipFill>
        <p:spPr>
          <a:xfrm>
            <a:off x="677489" y="2306554"/>
            <a:ext cx="1293464" cy="18000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6574"/>
          <a:stretch/>
        </p:blipFill>
        <p:spPr>
          <a:xfrm flipH="1">
            <a:off x="7288015" y="247906"/>
            <a:ext cx="1343025" cy="168166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5303170" y="4592835"/>
            <a:ext cx="1193252" cy="155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7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7504" y="2213248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8790" y="4365104"/>
            <a:ext cx="8928992" cy="19442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906935" y="4562115"/>
            <a:ext cx="1178720" cy="15501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4526"/>
          <a:stretch/>
        </p:blipFill>
        <p:spPr>
          <a:xfrm>
            <a:off x="7456140" y="2347281"/>
            <a:ext cx="1343025" cy="17185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>
            <a:off x="5115157" y="279567"/>
            <a:ext cx="1202532" cy="155019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 b="4154"/>
          <a:stretch/>
        </p:blipFill>
        <p:spPr>
          <a:xfrm flipH="1">
            <a:off x="467544" y="303554"/>
            <a:ext cx="1293464" cy="172522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7456140" y="4592835"/>
            <a:ext cx="1193252" cy="1558194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>
            <a:off x="2783777" y="2473543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6574"/>
          <a:stretch/>
        </p:blipFill>
        <p:spPr>
          <a:xfrm flipH="1">
            <a:off x="611559" y="4562115"/>
            <a:ext cx="1343025" cy="168166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395536" y="2431456"/>
            <a:ext cx="1276350" cy="163437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5160555" y="2389368"/>
            <a:ext cx="1276350" cy="163437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 flipH="1">
            <a:off x="7308304" y="279566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>
            <a:off x="5364088" y="4562115"/>
            <a:ext cx="1195387" cy="155733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2725747" y="310071"/>
            <a:ext cx="1195387" cy="15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9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3" t="937" r="3707" b="12942"/>
          <a:stretch/>
        </p:blipFill>
        <p:spPr>
          <a:xfrm flipH="1">
            <a:off x="2906935" y="4562115"/>
            <a:ext cx="1178720" cy="15501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4526"/>
          <a:stretch/>
        </p:blipFill>
        <p:spPr>
          <a:xfrm>
            <a:off x="7456140" y="2347281"/>
            <a:ext cx="1343025" cy="17185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6" t="935" r="35498" b="12942"/>
          <a:stretch/>
        </p:blipFill>
        <p:spPr>
          <a:xfrm>
            <a:off x="5115157" y="279567"/>
            <a:ext cx="1202532" cy="155019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1" b="4154"/>
          <a:stretch/>
        </p:blipFill>
        <p:spPr>
          <a:xfrm flipH="1">
            <a:off x="467544" y="303554"/>
            <a:ext cx="1293464" cy="172522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t="389" r="68128" b="13045"/>
          <a:stretch/>
        </p:blipFill>
        <p:spPr>
          <a:xfrm>
            <a:off x="7456140" y="4592835"/>
            <a:ext cx="1193252" cy="1558194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>
            <a:off x="2783777" y="2473543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32884" b="6574"/>
          <a:stretch/>
        </p:blipFill>
        <p:spPr>
          <a:xfrm flipH="1">
            <a:off x="611559" y="4562115"/>
            <a:ext cx="1343025" cy="168166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395536" y="2431456"/>
            <a:ext cx="1276350" cy="163437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2" b="9202"/>
          <a:stretch/>
        </p:blipFill>
        <p:spPr>
          <a:xfrm flipH="1">
            <a:off x="5160555" y="2389368"/>
            <a:ext cx="1276350" cy="163437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9" t="1041" r="35896" b="12838"/>
          <a:stretch/>
        </p:blipFill>
        <p:spPr>
          <a:xfrm flipH="1">
            <a:off x="7308304" y="279566"/>
            <a:ext cx="1193006" cy="1550195"/>
          </a:xfrm>
          <a:prstGeom prst="rect">
            <a:avLst/>
          </a:prstGeom>
          <a:ln>
            <a:noFill/>
          </a:ln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>
            <a:off x="5364088" y="4562115"/>
            <a:ext cx="1195387" cy="155733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6" t="964" r="2536" b="12517"/>
          <a:stretch/>
        </p:blipFill>
        <p:spPr>
          <a:xfrm flipH="1">
            <a:off x="2725747" y="310071"/>
            <a:ext cx="1195387" cy="15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770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0</Words>
  <Application>Microsoft Office PowerPoint</Application>
  <PresentationFormat>Affichage à l'écran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SARL familiale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CROCHEMORE Alain</dc:creator>
  <cp:lastModifiedBy>CROCHEMORE Alain</cp:lastModifiedBy>
  <cp:revision>13</cp:revision>
  <dcterms:created xsi:type="dcterms:W3CDTF">2014-12-14T15:12:36Z</dcterms:created>
  <dcterms:modified xsi:type="dcterms:W3CDTF">2015-01-25T13:53:33Z</dcterms:modified>
</cp:coreProperties>
</file>