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7158" y="928670"/>
            <a:ext cx="3167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 </a:t>
            </a:r>
            <a:r>
              <a:rPr lang="fr-FR" sz="2800" dirty="0" smtClean="0">
                <a:latin typeface="Century Gothic" pitchFamily="34" charset="0"/>
              </a:rPr>
              <a:t>Être vainqueur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642918"/>
            <a:ext cx="3782224" cy="105789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929190" y="428604"/>
            <a:ext cx="3929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2. </a:t>
            </a:r>
            <a:r>
              <a:rPr lang="fr-FR" sz="2800" dirty="0" smtClean="0">
                <a:latin typeface="Century Gothic" pitchFamily="34" charset="0"/>
              </a:rPr>
              <a:t>Rejoindre un lieu.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39552" y="4941168"/>
            <a:ext cx="36433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Obtenir de l’argent par son travail.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214942" y="5643578"/>
            <a:ext cx="249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4. </a:t>
            </a:r>
            <a:r>
              <a:rPr lang="fr-FR" sz="2800" smtClean="0">
                <a:latin typeface="Century Gothic" pitchFamily="34" charset="0"/>
              </a:rPr>
              <a:t>s’améliorer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747836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6</cp:revision>
  <dcterms:created xsi:type="dcterms:W3CDTF">2015-02-03T20:16:57Z</dcterms:created>
  <dcterms:modified xsi:type="dcterms:W3CDTF">2017-07-18T09:23:31Z</dcterms:modified>
</cp:coreProperties>
</file>