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0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31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56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95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58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4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25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6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7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9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44755-CE93-4739-AB88-F7DA0BEEEE3C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D2AF-DFAA-47A3-B31C-4C555C5842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95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05" y="2253802"/>
            <a:ext cx="11478803" cy="161396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1972" y="1403796"/>
            <a:ext cx="2215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Source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895267" y="4204393"/>
            <a:ext cx="2073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Destinataire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8794" y="1988571"/>
            <a:ext cx="12879" cy="5099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0919138" y="3694463"/>
            <a:ext cx="12879" cy="5099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9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8"/>
          <p:cNvSpPr>
            <a:spLocks noChangeArrowheads="1"/>
          </p:cNvSpPr>
          <p:nvPr/>
        </p:nvSpPr>
        <p:spPr bwMode="auto">
          <a:xfrm>
            <a:off x="313931" y="303161"/>
            <a:ext cx="42194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Chaîne de conversion</a:t>
            </a:r>
            <a:r>
              <a:rPr kumimoji="0" lang="fr-FR" altLang="fr-FR" sz="28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endParaRPr kumimoji="0" lang="fr-FR" altLang="fr-FR" sz="2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8" name="Zone de dessin 5"/>
          <p:cNvGrpSpPr/>
          <p:nvPr/>
        </p:nvGrpSpPr>
        <p:grpSpPr>
          <a:xfrm>
            <a:off x="1223492" y="2099256"/>
            <a:ext cx="10483404" cy="3477295"/>
            <a:chOff x="0" y="0"/>
            <a:chExt cx="6295044" cy="963964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5758815" cy="479425"/>
            </a:xfrm>
            <a:prstGeom prst="rect">
              <a:avLst/>
            </a:prstGeom>
          </p:spPr>
        </p:sp>
        <p:cxnSp>
          <p:nvCxnSpPr>
            <p:cNvPr id="40" name="Connecteur droit avec flèche 39"/>
            <p:cNvCxnSpPr/>
            <p:nvPr/>
          </p:nvCxnSpPr>
          <p:spPr>
            <a:xfrm>
              <a:off x="1238251" y="264647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 de texte 7"/>
            <p:cNvSpPr txBox="1"/>
            <p:nvPr/>
          </p:nvSpPr>
          <p:spPr>
            <a:xfrm>
              <a:off x="1428748" y="50223"/>
              <a:ext cx="1171576" cy="4288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Echantillonneur</a:t>
              </a:r>
            </a:p>
          </p:txBody>
        </p:sp>
        <p:sp>
          <p:nvSpPr>
            <p:cNvPr id="42" name="Zone de texte 7"/>
            <p:cNvSpPr txBox="1"/>
            <p:nvPr/>
          </p:nvSpPr>
          <p:spPr>
            <a:xfrm>
              <a:off x="2789217" y="60542"/>
              <a:ext cx="777559" cy="4185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Bloqueur</a:t>
              </a:r>
            </a:p>
          </p:txBody>
        </p:sp>
        <p:sp>
          <p:nvSpPr>
            <p:cNvPr id="43" name="Zone de texte 7"/>
            <p:cNvSpPr txBox="1"/>
            <p:nvPr/>
          </p:nvSpPr>
          <p:spPr>
            <a:xfrm>
              <a:off x="3747514" y="62486"/>
              <a:ext cx="1062611" cy="4165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Numérisation</a:t>
              </a:r>
            </a:p>
          </p:txBody>
        </p:sp>
        <p:sp>
          <p:nvSpPr>
            <p:cNvPr id="44" name="Zone de texte 2"/>
            <p:cNvSpPr txBox="1"/>
            <p:nvPr/>
          </p:nvSpPr>
          <p:spPr>
            <a:xfrm>
              <a:off x="0" y="0"/>
              <a:ext cx="1256740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Signal</a:t>
              </a:r>
              <a:b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analogique S</a:t>
              </a:r>
              <a:r>
                <a:rPr lang="fr-FR" sz="2400" b="1" i="1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</a:p>
          </p:txBody>
        </p:sp>
        <p:cxnSp>
          <p:nvCxnSpPr>
            <p:cNvPr id="45" name="Connecteur droit avec flèche 44"/>
            <p:cNvCxnSpPr/>
            <p:nvPr/>
          </p:nvCxnSpPr>
          <p:spPr>
            <a:xfrm>
              <a:off x="2608242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>
              <a:off x="3566776" y="301342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>
              <a:off x="4818189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 de texte 2"/>
            <p:cNvSpPr txBox="1"/>
            <p:nvPr/>
          </p:nvSpPr>
          <p:spPr>
            <a:xfrm>
              <a:off x="5008689" y="0"/>
              <a:ext cx="1286355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Signal</a:t>
              </a:r>
              <a:b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numérique S</a:t>
              </a:r>
              <a:r>
                <a:rPr lang="fr-FR" sz="2400" b="1" i="1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r>
                <a:rPr lang="fr-FR" sz="2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49" name="Zone de texte 4"/>
            <p:cNvSpPr txBox="1"/>
            <p:nvPr/>
          </p:nvSpPr>
          <p:spPr>
            <a:xfrm>
              <a:off x="2445554" y="574324"/>
              <a:ext cx="511621" cy="3896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0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FR" sz="2000" baseline="-250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20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Zone de texte 4"/>
            <p:cNvSpPr txBox="1"/>
            <p:nvPr/>
          </p:nvSpPr>
          <p:spPr>
            <a:xfrm>
              <a:off x="1113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2000" baseline="-250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fr-FR" sz="20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Zone de texte 4"/>
            <p:cNvSpPr txBox="1"/>
            <p:nvPr/>
          </p:nvSpPr>
          <p:spPr>
            <a:xfrm>
              <a:off x="3399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2000" baseline="-250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fr-FR" sz="20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Zone de texte 4"/>
            <p:cNvSpPr txBox="1"/>
            <p:nvPr/>
          </p:nvSpPr>
          <p:spPr>
            <a:xfrm>
              <a:off x="4666262" y="572770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4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2400" baseline="-250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587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82" y="721216"/>
            <a:ext cx="11473128" cy="53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71" y="1300766"/>
            <a:ext cx="10282389" cy="4262907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1365161" y="5177307"/>
            <a:ext cx="3863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176530" y="3616818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790164" y="437452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562896" y="2861256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949262" y="2861256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335628" y="2861256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721994" y="363935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108360" y="4415309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494726" y="4773770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878946" y="4383112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265312" y="3637210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651678" y="322830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038044" y="282154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437289" y="2481331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823655" y="285481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210021" y="3228299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583508" y="2869839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969874" y="2481331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8356240" y="2888085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742606" y="3614673"/>
            <a:ext cx="386366" cy="21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1790164" y="4383112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2176530" y="3580330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562896" y="2888085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3721994" y="2861256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4106214" y="3682280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265312" y="3580330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8742606" y="2888085"/>
            <a:ext cx="0" cy="7941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4494726" y="4383112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4863920" y="4415309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5662410" y="3228299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6010139" y="2888085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V="1">
            <a:off x="6422263" y="2499574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6823655" y="2466304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7210021" y="2854815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7607119" y="2854815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7969874" y="2481331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8366972" y="2481331"/>
            <a:ext cx="0" cy="3885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28034" y="5718220"/>
            <a:ext cx="6295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8 valeurs possibles, de -4 à 3…   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65311" y="5718220"/>
            <a:ext cx="5874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… Qui peuvent être Codées de 000 à 111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384296" y="6224532"/>
            <a:ext cx="10459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000     001     010    011    100     101     110      111</a:t>
            </a:r>
            <a:endParaRPr lang="fr-FR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9128972" y="6224532"/>
            <a:ext cx="2771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(codage 3 bits)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08847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0" y="257108"/>
            <a:ext cx="7219651" cy="638839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169758" y="862885"/>
            <a:ext cx="2738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Codage 4 bits, 16 valeurs possibles.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169758" y="3837904"/>
            <a:ext cx="2738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      Valeurs possibles pour un codage n bits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337183" y="3739986"/>
            <a:ext cx="133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700789" y="4829577"/>
            <a:ext cx="321972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80327" y="4953901"/>
            <a:ext cx="425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Période d’échantillonnage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022761" y="1352282"/>
            <a:ext cx="0" cy="35846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267460" y="1186050"/>
            <a:ext cx="233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Pas de quantification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8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8" y="1275008"/>
            <a:ext cx="5589431" cy="397957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146998" y="4971245"/>
            <a:ext cx="6632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Conversion analogique / numérique 8 bits (octet)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" y="1688955"/>
            <a:ext cx="12093247" cy="368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80</Words>
  <Application>Microsoft Office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jean paul BRUYERE</cp:lastModifiedBy>
  <cp:revision>13</cp:revision>
  <dcterms:created xsi:type="dcterms:W3CDTF">2016-05-23T15:40:02Z</dcterms:created>
  <dcterms:modified xsi:type="dcterms:W3CDTF">2019-05-15T13:14:34Z</dcterms:modified>
</cp:coreProperties>
</file>