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DD61-844C-45A4-AB4C-AB0FBAC91011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E22-EB11-4070-A1B3-EA42F1215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3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DD61-844C-45A4-AB4C-AB0FBAC91011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E22-EB11-4070-A1B3-EA42F1215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52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DD61-844C-45A4-AB4C-AB0FBAC91011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E22-EB11-4070-A1B3-EA42F1215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83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DD61-844C-45A4-AB4C-AB0FBAC91011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E22-EB11-4070-A1B3-EA42F1215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99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DD61-844C-45A4-AB4C-AB0FBAC91011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E22-EB11-4070-A1B3-EA42F1215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56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DD61-844C-45A4-AB4C-AB0FBAC91011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E22-EB11-4070-A1B3-EA42F1215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02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DD61-844C-45A4-AB4C-AB0FBAC91011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E22-EB11-4070-A1B3-EA42F1215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01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DD61-844C-45A4-AB4C-AB0FBAC91011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E22-EB11-4070-A1B3-EA42F1215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06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DD61-844C-45A4-AB4C-AB0FBAC91011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E22-EB11-4070-A1B3-EA42F1215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1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DD61-844C-45A4-AB4C-AB0FBAC91011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E22-EB11-4070-A1B3-EA42F1215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1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DD61-844C-45A4-AB4C-AB0FBAC91011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E22-EB11-4070-A1B3-EA42F1215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72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DD61-844C-45A4-AB4C-AB0FBAC91011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8E22-EB11-4070-A1B3-EA42F1215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39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461652" y="543329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614324" y="664514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84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1430741" y="1383329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0" y="1100235"/>
            <a:ext cx="477883" cy="10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36861" y="528430"/>
            <a:ext cx="194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KG Primary Penmanship Alt" panose="02000506000000020003" pitchFamily="2" charset="0"/>
              </a:rPr>
              <a:t>Melissa</a:t>
            </a:r>
            <a:endParaRPr lang="fr-FR" dirty="0">
              <a:latin typeface="KG Primary Penmanship Alt" panose="02000506000000020003" pitchFamily="2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3190487" y="543329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3343159" y="664514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4159576" y="1383329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3820982" y="528430"/>
            <a:ext cx="194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KG Primary Penmanship Alt" panose="02000506000000020003" pitchFamily="2" charset="0"/>
              </a:rPr>
              <a:t>Ethan</a:t>
            </a:r>
            <a:endParaRPr lang="fr-FR" dirty="0">
              <a:latin typeface="KG Primary Penmanship Alt" panose="02000506000000020003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65" y="1150562"/>
            <a:ext cx="560661" cy="114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à coins arrondis 27"/>
          <p:cNvSpPr/>
          <p:nvPr/>
        </p:nvSpPr>
        <p:spPr>
          <a:xfrm>
            <a:off x="5999126" y="543329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6151798" y="664514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6968215" y="1383329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t="50000" r="53453"/>
          <a:stretch/>
        </p:blipFill>
        <p:spPr bwMode="auto">
          <a:xfrm>
            <a:off x="6323058" y="1069255"/>
            <a:ext cx="429693" cy="117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461651" y="2481913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614323" y="2603098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1430740" y="3321913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à coins arrondis 37"/>
          <p:cNvSpPr/>
          <p:nvPr/>
        </p:nvSpPr>
        <p:spPr>
          <a:xfrm>
            <a:off x="3190486" y="2481913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3343158" y="2603098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4159575" y="3321913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à coins arrondis 42"/>
          <p:cNvSpPr/>
          <p:nvPr/>
        </p:nvSpPr>
        <p:spPr>
          <a:xfrm>
            <a:off x="5999125" y="2481913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6151797" y="2603098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6968214" y="3321913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à coins arrondis 47"/>
          <p:cNvSpPr/>
          <p:nvPr/>
        </p:nvSpPr>
        <p:spPr>
          <a:xfrm>
            <a:off x="461650" y="4356515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614322" y="4477700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1430739" y="5196515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à coins arrondis 52"/>
          <p:cNvSpPr/>
          <p:nvPr/>
        </p:nvSpPr>
        <p:spPr>
          <a:xfrm>
            <a:off x="3190485" y="4356515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à coins arrondis 53"/>
          <p:cNvSpPr/>
          <p:nvPr/>
        </p:nvSpPr>
        <p:spPr>
          <a:xfrm>
            <a:off x="3343157" y="4477700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4159574" y="5196515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à coins arrondis 57"/>
          <p:cNvSpPr/>
          <p:nvPr/>
        </p:nvSpPr>
        <p:spPr>
          <a:xfrm>
            <a:off x="5999124" y="4356515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à coins arrondis 58"/>
          <p:cNvSpPr/>
          <p:nvPr/>
        </p:nvSpPr>
        <p:spPr>
          <a:xfrm>
            <a:off x="6151796" y="4477700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6968213" y="5196515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2" r="37544" b="50000"/>
          <a:stretch/>
        </p:blipFill>
        <p:spPr bwMode="auto">
          <a:xfrm>
            <a:off x="750230" y="3038817"/>
            <a:ext cx="38685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54788" b="50000"/>
          <a:stretch/>
        </p:blipFill>
        <p:spPr bwMode="auto">
          <a:xfrm>
            <a:off x="3520776" y="3106858"/>
            <a:ext cx="411649" cy="108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65" y="3018146"/>
            <a:ext cx="461478" cy="12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079"/>
          <a:stretch/>
        </p:blipFill>
        <p:spPr bwMode="auto">
          <a:xfrm>
            <a:off x="614322" y="5001996"/>
            <a:ext cx="522761" cy="98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34" y="4940181"/>
            <a:ext cx="477883" cy="10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2" r="37544" b="50000"/>
          <a:stretch/>
        </p:blipFill>
        <p:spPr bwMode="auto">
          <a:xfrm>
            <a:off x="6323058" y="4870347"/>
            <a:ext cx="38685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781177" y="6309320"/>
            <a:ext cx="379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http://maitresseninie.eklablog.fr/</a:t>
            </a:r>
          </a:p>
        </p:txBody>
      </p:sp>
    </p:spTree>
    <p:extLst>
      <p:ext uri="{BB962C8B-B14F-4D97-AF65-F5344CB8AC3E}">
        <p14:creationId xmlns:p14="http://schemas.microsoft.com/office/powerpoint/2010/main" val="32360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461652" y="543329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614324" y="664514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84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1430741" y="1383329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0" y="1100235"/>
            <a:ext cx="477883" cy="10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à coins arrondis 22"/>
          <p:cNvSpPr/>
          <p:nvPr/>
        </p:nvSpPr>
        <p:spPr>
          <a:xfrm>
            <a:off x="3190487" y="543329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3343159" y="664514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4159576" y="1383329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65" y="1150562"/>
            <a:ext cx="560661" cy="114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à coins arrondis 27"/>
          <p:cNvSpPr/>
          <p:nvPr/>
        </p:nvSpPr>
        <p:spPr>
          <a:xfrm>
            <a:off x="5999126" y="543329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6151798" y="664514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6968215" y="1383329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t="50000" r="53453"/>
          <a:stretch/>
        </p:blipFill>
        <p:spPr bwMode="auto">
          <a:xfrm>
            <a:off x="6323058" y="1069255"/>
            <a:ext cx="429693" cy="117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461651" y="2481913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614323" y="2603098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1430740" y="3321913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à coins arrondis 37"/>
          <p:cNvSpPr/>
          <p:nvPr/>
        </p:nvSpPr>
        <p:spPr>
          <a:xfrm>
            <a:off x="3190486" y="2481913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3343158" y="2603098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4159575" y="3321913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à coins arrondis 42"/>
          <p:cNvSpPr/>
          <p:nvPr/>
        </p:nvSpPr>
        <p:spPr>
          <a:xfrm>
            <a:off x="5999125" y="2481913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6151797" y="2603098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6968214" y="3321913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à coins arrondis 47"/>
          <p:cNvSpPr/>
          <p:nvPr/>
        </p:nvSpPr>
        <p:spPr>
          <a:xfrm>
            <a:off x="461650" y="4356515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614322" y="4477700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1430739" y="5196515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à coins arrondis 52"/>
          <p:cNvSpPr/>
          <p:nvPr/>
        </p:nvSpPr>
        <p:spPr>
          <a:xfrm>
            <a:off x="3190485" y="4356515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à coins arrondis 53"/>
          <p:cNvSpPr/>
          <p:nvPr/>
        </p:nvSpPr>
        <p:spPr>
          <a:xfrm>
            <a:off x="3343157" y="4477700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4159574" y="5196515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à coins arrondis 57"/>
          <p:cNvSpPr/>
          <p:nvPr/>
        </p:nvSpPr>
        <p:spPr>
          <a:xfrm>
            <a:off x="5999124" y="4356515"/>
            <a:ext cx="2578926" cy="173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à coins arrondis 58"/>
          <p:cNvSpPr/>
          <p:nvPr/>
        </p:nvSpPr>
        <p:spPr>
          <a:xfrm>
            <a:off x="6151796" y="4477700"/>
            <a:ext cx="2232248" cy="43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12" descr="Insigne de poitrine aile avion Or - Pour pilotes et copilotes, personnels navigant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25373"/>
          <a:stretch/>
        </p:blipFill>
        <p:spPr bwMode="auto">
          <a:xfrm>
            <a:off x="6968213" y="5196515"/>
            <a:ext cx="1409733" cy="6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2" r="37544" b="50000"/>
          <a:stretch/>
        </p:blipFill>
        <p:spPr bwMode="auto">
          <a:xfrm>
            <a:off x="750230" y="3038817"/>
            <a:ext cx="38685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54788" b="50000"/>
          <a:stretch/>
        </p:blipFill>
        <p:spPr bwMode="auto">
          <a:xfrm>
            <a:off x="3520776" y="3106858"/>
            <a:ext cx="411649" cy="108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1079"/>
          <a:stretch/>
        </p:blipFill>
        <p:spPr bwMode="auto">
          <a:xfrm>
            <a:off x="614322" y="5001996"/>
            <a:ext cx="522761" cy="98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9" t="50000"/>
          <a:stretch/>
        </p:blipFill>
        <p:spPr bwMode="auto">
          <a:xfrm>
            <a:off x="3462936" y="4955797"/>
            <a:ext cx="527328" cy="107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8" t="50000" r="28713"/>
          <a:stretch/>
        </p:blipFill>
        <p:spPr bwMode="auto">
          <a:xfrm>
            <a:off x="6287467" y="4951058"/>
            <a:ext cx="445372" cy="110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467" y="3038817"/>
            <a:ext cx="560661" cy="114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1177" y="6309320"/>
            <a:ext cx="379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http://maitresseninie.eklablog.fr/</a:t>
            </a:r>
          </a:p>
        </p:txBody>
      </p:sp>
    </p:spTree>
    <p:extLst>
      <p:ext uri="{BB962C8B-B14F-4D97-AF65-F5344CB8AC3E}">
        <p14:creationId xmlns:p14="http://schemas.microsoft.com/office/powerpoint/2010/main" val="12089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</TotalTime>
  <Words>10</Words>
  <Application>Microsoft Office PowerPoint</Application>
  <PresentationFormat>Affichage à l'écran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Elèves de service : steward</dc:title>
  <dc:creator>Virginie</dc:creator>
  <cp:lastModifiedBy>Virginie</cp:lastModifiedBy>
  <cp:revision>20</cp:revision>
  <dcterms:created xsi:type="dcterms:W3CDTF">2018-07-29T00:46:47Z</dcterms:created>
  <dcterms:modified xsi:type="dcterms:W3CDTF">2018-08-26T20:37:52Z</dcterms:modified>
</cp:coreProperties>
</file>