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7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38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90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85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11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86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1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31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36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56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7F6A5-FAC9-4B5F-B6C4-61B6FD40744A}" type="datetimeFigureOut">
              <a:rPr lang="fr-FR" smtClean="0"/>
              <a:t>12/03/2017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BA7B8-8771-47F1-85C9-30AC5AA3E9E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32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20539" y="996696"/>
            <a:ext cx="5399722" cy="4585871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Des idées…</a:t>
            </a:r>
          </a:p>
          <a:p>
            <a:pPr>
              <a:lnSpc>
                <a:spcPct val="200000"/>
              </a:lnSpc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petits sujets d’écriture !</a:t>
            </a:r>
          </a:p>
          <a:p>
            <a:pPr>
              <a:lnSpc>
                <a:spcPct val="200000"/>
              </a:lnSpc>
            </a:pPr>
            <a:endParaRPr lang="fr-FR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écrire,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échanger,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communiquer,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débattre,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dialoguer,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composer….</a:t>
            </a:r>
            <a:endParaRPr lang="fr-FR" sz="2800" dirty="0">
              <a:latin typeface="Amandine" pitchFamily="2" charset="0"/>
            </a:endParaRPr>
          </a:p>
          <a:p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pic>
        <p:nvPicPr>
          <p:cNvPr id="3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661" y="934289"/>
            <a:ext cx="1537766" cy="144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rganigramme : Bande perforée 3"/>
          <p:cNvSpPr/>
          <p:nvPr/>
        </p:nvSpPr>
        <p:spPr>
          <a:xfrm rot="20745998">
            <a:off x="3485865" y="4967184"/>
            <a:ext cx="1473071" cy="720719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sz="28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5" name="Parchemin horizontal 4"/>
          <p:cNvSpPr/>
          <p:nvPr/>
        </p:nvSpPr>
        <p:spPr>
          <a:xfrm rot="248073">
            <a:off x="1259633" y="493089"/>
            <a:ext cx="2479359" cy="73318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28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284" y="3515765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9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6353" y="692696"/>
            <a:ext cx="2520280" cy="1908215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900" dirty="0">
              <a:latin typeface="Amandine" pitchFamily="2" charset="0"/>
            </a:endParaRP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Quelle est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ta saison préférée ?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Pourquoi ?</a:t>
            </a:r>
          </a:p>
          <a:p>
            <a:endParaRPr lang="fr-FR" sz="19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latin typeface="Amandine" pitchFamily="2" charset="0"/>
            </a:endParaRPr>
          </a:p>
          <a:p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 deviens  tout(e) petit(e), minuscule… 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</a:p>
          <a:p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6836" y="4105359"/>
            <a:ext cx="2520280" cy="1908215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dirty="0">
              <a:latin typeface="Amandine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fais tes préparatifs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la classe transplantée qui se passe sur la lune.</a:t>
            </a:r>
          </a:p>
          <a:p>
            <a:endParaRPr lang="fr-FR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1954381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as inventé une </a:t>
            </a:r>
            <a:r>
              <a:rPr lang="fr-F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machine. Décris-là…</a:t>
            </a:r>
          </a:p>
          <a:p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558191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76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rganigramme : Bande perforée 16"/>
          <p:cNvSpPr/>
          <p:nvPr/>
        </p:nvSpPr>
        <p:spPr>
          <a:xfrm rot="20934753">
            <a:off x="1291083" y="230419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Organigramme : Bande perforée 18"/>
          <p:cNvSpPr/>
          <p:nvPr/>
        </p:nvSpPr>
        <p:spPr>
          <a:xfrm rot="20934753">
            <a:off x="7483771" y="237913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Organigramme : Bande perforée 19"/>
          <p:cNvSpPr/>
          <p:nvPr/>
        </p:nvSpPr>
        <p:spPr>
          <a:xfrm rot="20934753">
            <a:off x="7483771" y="578302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Organigramme : Bande perforée 21"/>
          <p:cNvSpPr/>
          <p:nvPr/>
        </p:nvSpPr>
        <p:spPr>
          <a:xfrm rot="20934753">
            <a:off x="1417142" y="575578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Parchemin horizontal 22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Parchemin horizontal 23"/>
          <p:cNvSpPr/>
          <p:nvPr/>
        </p:nvSpPr>
        <p:spPr>
          <a:xfrm rot="21313857">
            <a:off x="6681199" y="44116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Parchemin horizontal 25"/>
          <p:cNvSpPr/>
          <p:nvPr/>
        </p:nvSpPr>
        <p:spPr>
          <a:xfrm rot="21313857">
            <a:off x="6709669" y="387087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Parchemin horizontal 27"/>
          <p:cNvSpPr/>
          <p:nvPr/>
        </p:nvSpPr>
        <p:spPr>
          <a:xfrm rot="21313857">
            <a:off x="596544" y="387087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390346" y="638057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Décris la maison de tes rêves…</a:t>
            </a:r>
          </a:p>
          <a:p>
            <a:endParaRPr lang="fr-FR" sz="2400" dirty="0">
              <a:latin typeface="Amandine" pitchFamily="2" charset="0"/>
            </a:endParaRPr>
          </a:p>
        </p:txBody>
      </p:sp>
      <p:pic>
        <p:nvPicPr>
          <p:cNvPr id="30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018" y="498382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Organigramme : Bande perforée 30"/>
          <p:cNvSpPr/>
          <p:nvPr/>
        </p:nvSpPr>
        <p:spPr>
          <a:xfrm rot="20934753">
            <a:off x="4331443" y="231155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2" name="Parchemin horizontal 31"/>
          <p:cNvSpPr/>
          <p:nvPr/>
        </p:nvSpPr>
        <p:spPr>
          <a:xfrm rot="21313857">
            <a:off x="3581921" y="429485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415518" y="4013025"/>
            <a:ext cx="2520280" cy="2092881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b="1" dirty="0" smtClean="0">
              <a:latin typeface="Short Stack" panose="02010500040000000007" pitchFamily="2" charset="0"/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Le(la) maître(esse)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se met en colère…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</a:p>
          <a:p>
            <a:endParaRPr lang="fr-FR" sz="2000" b="1" dirty="0">
              <a:latin typeface="Short Stack" panose="02010500040000000007" pitchFamily="2" charset="0"/>
            </a:endParaRPr>
          </a:p>
        </p:txBody>
      </p:sp>
      <p:pic>
        <p:nvPicPr>
          <p:cNvPr id="3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658" y="3840722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Organigramme : Bande perforée 34"/>
          <p:cNvSpPr/>
          <p:nvPr/>
        </p:nvSpPr>
        <p:spPr>
          <a:xfrm rot="20934753">
            <a:off x="4431408" y="5741981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6" name="Parchemin horizontal 35"/>
          <p:cNvSpPr/>
          <p:nvPr/>
        </p:nvSpPr>
        <p:spPr>
          <a:xfrm rot="21313857">
            <a:off x="3664168" y="376530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3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6353" y="692696"/>
            <a:ext cx="2520280" cy="2000548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>
              <a:latin typeface="Amandine" pitchFamily="2" charset="0"/>
            </a:endParaRP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C’est le jour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des poètes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parles en vers… Compose !</a:t>
            </a:r>
          </a:p>
          <a:p>
            <a:endParaRPr lang="fr-FR" sz="24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latin typeface="Amandine" pitchFamily="2" charset="0"/>
            </a:endParaRP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 jour-là,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as connu un vrai chagrin…  Raconte.</a:t>
            </a:r>
          </a:p>
          <a:p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6836" y="4105359"/>
            <a:ext cx="2520280" cy="2000548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3200" dirty="0">
              <a:latin typeface="Amandine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Le(la) maître(esse) te punit injustement…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</a:p>
          <a:p>
            <a:endParaRPr lang="fr-FR" sz="2800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de tes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plus gros mensonge.</a:t>
            </a:r>
          </a:p>
          <a:p>
            <a:endParaRPr lang="fr-F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558191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76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rganigramme : Bande perforée 16"/>
          <p:cNvSpPr/>
          <p:nvPr/>
        </p:nvSpPr>
        <p:spPr>
          <a:xfrm rot="20934753">
            <a:off x="1382791" y="236102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Organigramme : Bande perforée 18"/>
          <p:cNvSpPr/>
          <p:nvPr/>
        </p:nvSpPr>
        <p:spPr>
          <a:xfrm rot="20934753">
            <a:off x="7483771" y="237913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Organigramme : Bande perforée 19"/>
          <p:cNvSpPr/>
          <p:nvPr/>
        </p:nvSpPr>
        <p:spPr>
          <a:xfrm rot="20934753">
            <a:off x="7483771" y="5889882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Organigramme : Bande perforée 21"/>
          <p:cNvSpPr/>
          <p:nvPr/>
        </p:nvSpPr>
        <p:spPr>
          <a:xfrm rot="20934753">
            <a:off x="1417142" y="575578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Parchemin horizontal 22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Parchemin horizontal 23"/>
          <p:cNvSpPr/>
          <p:nvPr/>
        </p:nvSpPr>
        <p:spPr>
          <a:xfrm rot="21313857">
            <a:off x="6681199" y="44116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Parchemin horizontal 25"/>
          <p:cNvSpPr/>
          <p:nvPr/>
        </p:nvSpPr>
        <p:spPr>
          <a:xfrm rot="21313857">
            <a:off x="6709669" y="387087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Parchemin horizontal 27"/>
          <p:cNvSpPr/>
          <p:nvPr/>
        </p:nvSpPr>
        <p:spPr>
          <a:xfrm rot="21313857">
            <a:off x="596544" y="387087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390346" y="638057"/>
            <a:ext cx="2520280" cy="1969770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 smtClean="0">
              <a:latin typeface="Amandine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Si tu étais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héros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BD…</a:t>
            </a:r>
          </a:p>
          <a:p>
            <a:endParaRPr lang="fr-FR" sz="2800" dirty="0">
              <a:latin typeface="Amandine" pitchFamily="2" charset="0"/>
            </a:endParaRPr>
          </a:p>
        </p:txBody>
      </p:sp>
      <p:pic>
        <p:nvPicPr>
          <p:cNvPr id="30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018" y="498382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Organigramme : Bande perforée 30"/>
          <p:cNvSpPr/>
          <p:nvPr/>
        </p:nvSpPr>
        <p:spPr>
          <a:xfrm rot="20934753">
            <a:off x="4331443" y="231155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2" name="Parchemin horizontal 31"/>
          <p:cNvSpPr/>
          <p:nvPr/>
        </p:nvSpPr>
        <p:spPr>
          <a:xfrm rot="21313857">
            <a:off x="3581921" y="429485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390346" y="4105359"/>
            <a:ext cx="2520280" cy="2092881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b="1" dirty="0" smtClean="0">
              <a:latin typeface="Short Stack" panose="02010500040000000007" pitchFamily="2" charset="0"/>
            </a:endParaRPr>
          </a:p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clochard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s’est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installé près de ta maison ; tu vas lui parler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…</a:t>
            </a:r>
          </a:p>
          <a:p>
            <a:endParaRPr lang="fr-FR" sz="2000" b="1" dirty="0">
              <a:latin typeface="Short Stack" panose="02010500040000000007" pitchFamily="2" charset="0"/>
            </a:endParaRPr>
          </a:p>
        </p:txBody>
      </p:sp>
      <p:pic>
        <p:nvPicPr>
          <p:cNvPr id="38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486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Organigramme : Bande perforée 38"/>
          <p:cNvSpPr/>
          <p:nvPr/>
        </p:nvSpPr>
        <p:spPr>
          <a:xfrm rot="20934753">
            <a:off x="4406236" y="583431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40" name="Parchemin horizontal 39"/>
          <p:cNvSpPr/>
          <p:nvPr/>
        </p:nvSpPr>
        <p:spPr>
          <a:xfrm rot="21313857">
            <a:off x="3638996" y="385763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536" y="692696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QUAND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JE SERAI GRAND(E)…</a:t>
            </a:r>
          </a:p>
          <a:p>
            <a:endParaRPr lang="fr-FR" sz="2800" dirty="0">
              <a:latin typeface="Amandin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46330" y="681834"/>
            <a:ext cx="2520280" cy="2000548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dirty="0" smtClean="0">
              <a:latin typeface="Amandine" pitchFamily="2" charset="0"/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ECRIS UNE DÉCLARATION D’AMOUR…</a:t>
            </a:r>
          </a:p>
          <a:p>
            <a:endParaRPr lang="fr-FR" sz="2000" dirty="0" smtClean="0">
              <a:latin typeface="Amandine" pitchFamily="2" charset="0"/>
            </a:endParaRPr>
          </a:p>
          <a:p>
            <a:endParaRPr lang="fr-FR" sz="20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35717" y="738152"/>
            <a:ext cx="2520280" cy="20774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te présentes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à l’élection présidentielle.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Rédige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ton discours…</a:t>
            </a:r>
            <a:endParaRPr lang="fr-FR" sz="1700" dirty="0" smtClean="0">
              <a:latin typeface="Amandine" pitchFamily="2" charset="0"/>
            </a:endParaRPr>
          </a:p>
          <a:p>
            <a:endParaRPr lang="fr-FR" sz="2000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353" y="4149080"/>
            <a:ext cx="2520280" cy="1908215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600" dirty="0" smtClean="0">
              <a:latin typeface="Amandine" pitchFamily="2" charset="0"/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RECOPIE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TA CHANSON PRÉFÉRÉE.</a:t>
            </a:r>
          </a:p>
          <a:p>
            <a:endParaRPr lang="fr-FR" sz="1600" dirty="0" smtClean="0">
              <a:latin typeface="Amandine" pitchFamily="2" charset="0"/>
            </a:endParaRPr>
          </a:p>
          <a:p>
            <a:endParaRPr lang="fr-FR" sz="1600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446330" y="4124021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600" dirty="0" smtClean="0">
              <a:latin typeface="Amandine" pitchFamily="2" charset="0"/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Explique ce qu’est l’école à ton (ta) petit(e) frère(sœur)…</a:t>
            </a:r>
          </a:p>
          <a:p>
            <a:endParaRPr lang="fr-FR" sz="1600" dirty="0" smtClean="0">
              <a:latin typeface="Amandine" pitchFamily="2" charset="0"/>
            </a:endParaRPr>
          </a:p>
          <a:p>
            <a:endParaRPr lang="fr-FR" sz="1600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2000548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600" dirty="0" smtClean="0">
              <a:latin typeface="Amandine" pitchFamily="2" charset="0"/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Choisis un objet.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Décris-le pour le faire deviner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aux autres.</a:t>
            </a:r>
          </a:p>
          <a:p>
            <a:endParaRPr lang="fr-FR" sz="1600" dirty="0" smtClean="0">
              <a:latin typeface="Amandine" pitchFamily="2" charset="0"/>
            </a:endParaRPr>
          </a:p>
          <a:p>
            <a:endParaRPr lang="fr-FR" sz="1600" dirty="0">
              <a:latin typeface="Amandine" pitchFamily="2" charset="0"/>
            </a:endParaRPr>
          </a:p>
        </p:txBody>
      </p:sp>
      <p:pic>
        <p:nvPicPr>
          <p:cNvPr id="102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033" y="4005064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098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8033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70" y="3993807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434" y="4015601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rganigramme : Bande perforée 18"/>
          <p:cNvSpPr/>
          <p:nvPr/>
        </p:nvSpPr>
        <p:spPr>
          <a:xfrm rot="20934753">
            <a:off x="1338298" y="238236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Organigramme : Bande perforée 19"/>
          <p:cNvSpPr/>
          <p:nvPr/>
        </p:nvSpPr>
        <p:spPr>
          <a:xfrm rot="20934753">
            <a:off x="7411762" y="582933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Organigramme : Bande perforée 20"/>
          <p:cNvSpPr/>
          <p:nvPr/>
        </p:nvSpPr>
        <p:spPr>
          <a:xfrm rot="20934753">
            <a:off x="4459434" y="5898579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Organigramme : Bande perforée 21"/>
          <p:cNvSpPr/>
          <p:nvPr/>
        </p:nvSpPr>
        <p:spPr>
          <a:xfrm rot="20934753">
            <a:off x="1338297" y="5654131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Organigramme : Bande perforée 22"/>
          <p:cNvSpPr/>
          <p:nvPr/>
        </p:nvSpPr>
        <p:spPr>
          <a:xfrm rot="20934753">
            <a:off x="7411763" y="2490590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Organigramme : Bande perforée 23"/>
          <p:cNvSpPr/>
          <p:nvPr/>
        </p:nvSpPr>
        <p:spPr>
          <a:xfrm rot="20934753">
            <a:off x="4437749" y="230419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5" name="Parchemin horizontal 24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Parchemin horizontal 25"/>
          <p:cNvSpPr/>
          <p:nvPr/>
        </p:nvSpPr>
        <p:spPr>
          <a:xfrm rot="21313857">
            <a:off x="6644522" y="3905901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7" name="Parchemin horizontal 26"/>
          <p:cNvSpPr/>
          <p:nvPr/>
        </p:nvSpPr>
        <p:spPr>
          <a:xfrm rot="21313857">
            <a:off x="3662608" y="387087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Parchemin horizontal 27"/>
          <p:cNvSpPr/>
          <p:nvPr/>
        </p:nvSpPr>
        <p:spPr>
          <a:xfrm rot="21313857">
            <a:off x="571057" y="394018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9" name="Parchemin horizontal 28"/>
          <p:cNvSpPr/>
          <p:nvPr/>
        </p:nvSpPr>
        <p:spPr>
          <a:xfrm rot="21313857">
            <a:off x="6644522" y="549325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0" name="Parchemin horizontal 29"/>
          <p:cNvSpPr/>
          <p:nvPr/>
        </p:nvSpPr>
        <p:spPr>
          <a:xfrm rot="21313857">
            <a:off x="3688488" y="473263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536" y="692696"/>
            <a:ext cx="2520280" cy="2139047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900" dirty="0" smtClean="0">
              <a:latin typeface="Amandine" pitchFamily="2" charset="0"/>
            </a:endParaRP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 un grand bonheur qui t’est arrivé à toi ou à un proche…</a:t>
            </a:r>
            <a:endParaRPr lang="fr-FR" sz="1900" dirty="0" smtClean="0">
              <a:latin typeface="Amandine" pitchFamily="2" charset="0"/>
            </a:endParaRPr>
          </a:p>
          <a:p>
            <a:endParaRPr lang="fr-FR" sz="1900" dirty="0">
              <a:latin typeface="Amandin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46330" y="681834"/>
            <a:ext cx="2520280" cy="204671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arrives dans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pays inconnu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où personne ne parle ta langue.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Raconte…</a:t>
            </a:r>
            <a:endParaRPr lang="fr-FR" sz="1700" dirty="0" smtClean="0">
              <a:latin typeface="Amandine" pitchFamily="2" charset="0"/>
            </a:endParaRPr>
          </a:p>
          <a:p>
            <a:endParaRPr lang="fr-FR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500" dirty="0" smtClean="0">
              <a:latin typeface="Amandine" pitchFamily="2" charset="0"/>
            </a:endParaRP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C’est la Saint Valentin Ecris une petite annonce pour trouver l’amoureux(se) de tes rêves…</a:t>
            </a:r>
            <a:endParaRPr lang="fr-FR" sz="1500" dirty="0" smtClean="0">
              <a:latin typeface="Amandine" pitchFamily="2" charset="0"/>
            </a:endParaRPr>
          </a:p>
          <a:p>
            <a:endParaRPr lang="fr-FR" sz="1500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353" y="4149080"/>
            <a:ext cx="2520280" cy="2031325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dirty="0" smtClean="0">
              <a:latin typeface="Amandine" pitchFamily="2" charset="0"/>
            </a:endParaRPr>
          </a:p>
          <a:p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ECRIS LA RECETTE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TON PLAT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PRÉFÉRÉ.</a:t>
            </a:r>
          </a:p>
          <a:p>
            <a:endParaRPr lang="fr-FR" dirty="0" smtClean="0">
              <a:latin typeface="Amandine" pitchFamily="2" charset="0"/>
            </a:endParaRPr>
          </a:p>
          <a:p>
            <a:endParaRPr lang="fr-FR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90346" y="4105359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500" dirty="0" smtClean="0">
              <a:latin typeface="Amandine" pitchFamily="2" charset="0"/>
            </a:endParaRPr>
          </a:p>
          <a:p>
            <a:endParaRPr lang="fr-FR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ton meilleur souvenir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cour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récréation.</a:t>
            </a:r>
          </a:p>
          <a:p>
            <a:endParaRPr lang="fr-FR" sz="1500" dirty="0" smtClean="0">
              <a:latin typeface="Amandine" pitchFamily="2" charset="0"/>
            </a:endParaRPr>
          </a:p>
          <a:p>
            <a:endParaRPr lang="fr-FR" sz="1500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Quelle est la chose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la plus bizarre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 tu aies jamais faite ?</a:t>
            </a:r>
          </a:p>
          <a:p>
            <a:endParaRPr lang="fr-FR" sz="2800" dirty="0" smtClean="0">
              <a:latin typeface="Amandine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590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89" y="518862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93" y="3963868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427" y="3936129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rganigramme : Bande perforée 16"/>
          <p:cNvSpPr/>
          <p:nvPr/>
        </p:nvSpPr>
        <p:spPr>
          <a:xfrm rot="20934753">
            <a:off x="1443482" y="2456597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8" name="Organigramme : Bande perforée 17"/>
          <p:cNvSpPr/>
          <p:nvPr/>
        </p:nvSpPr>
        <p:spPr>
          <a:xfrm rot="20934753">
            <a:off x="7556690" y="230419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Organigramme : Bande perforée 18"/>
          <p:cNvSpPr/>
          <p:nvPr/>
        </p:nvSpPr>
        <p:spPr>
          <a:xfrm rot="20934753">
            <a:off x="4417342" y="245659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Organigramme : Bande perforée 19"/>
          <p:cNvSpPr/>
          <p:nvPr/>
        </p:nvSpPr>
        <p:spPr>
          <a:xfrm rot="20934753">
            <a:off x="7411762" y="572550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Organigramme : Bande perforée 20"/>
          <p:cNvSpPr/>
          <p:nvPr/>
        </p:nvSpPr>
        <p:spPr>
          <a:xfrm rot="20934753">
            <a:off x="4417342" y="570823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Organigramme : Bande perforée 21"/>
          <p:cNvSpPr/>
          <p:nvPr/>
        </p:nvSpPr>
        <p:spPr>
          <a:xfrm rot="20934753">
            <a:off x="1443482" y="5784913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Parchemin horizontal 22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Parchemin horizontal 23"/>
          <p:cNvSpPr/>
          <p:nvPr/>
        </p:nvSpPr>
        <p:spPr>
          <a:xfrm rot="21313857">
            <a:off x="6623654" y="452633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5" name="Parchemin horizontal 24"/>
          <p:cNvSpPr/>
          <p:nvPr/>
        </p:nvSpPr>
        <p:spPr>
          <a:xfrm rot="21313857">
            <a:off x="3650100" y="511133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Parchemin horizontal 25"/>
          <p:cNvSpPr/>
          <p:nvPr/>
        </p:nvSpPr>
        <p:spPr>
          <a:xfrm rot="21313857">
            <a:off x="6666117" y="396471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7" name="Parchemin horizontal 26"/>
          <p:cNvSpPr/>
          <p:nvPr/>
        </p:nvSpPr>
        <p:spPr>
          <a:xfrm rot="21313857">
            <a:off x="3650101" y="3874665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Parchemin horizontal 27"/>
          <p:cNvSpPr/>
          <p:nvPr/>
        </p:nvSpPr>
        <p:spPr>
          <a:xfrm rot="21313857">
            <a:off x="596543" y="3964715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536" y="692696"/>
            <a:ext cx="2520280" cy="2031325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dirty="0" smtClean="0">
              <a:latin typeface="Amandine" pitchFamily="2" charset="0"/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Invente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une publicité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 un objet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ou un aliment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 tu aimes…</a:t>
            </a:r>
            <a:endParaRPr lang="fr-FR" dirty="0" smtClean="0">
              <a:latin typeface="Amandine" pitchFamily="2" charset="0"/>
            </a:endParaRPr>
          </a:p>
          <a:p>
            <a:endParaRPr lang="fr-FR" dirty="0">
              <a:latin typeface="Amandin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46330" y="681834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 smtClean="0">
              <a:latin typeface="Amandine" pitchFamily="2" charset="0"/>
            </a:endParaRP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te réveilles en retard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jour d’école…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Raconte…</a:t>
            </a:r>
            <a:endParaRPr lang="fr-FR" sz="1900" dirty="0" smtClean="0">
              <a:latin typeface="Amandine" pitchFamily="2" charset="0"/>
            </a:endParaRPr>
          </a:p>
          <a:p>
            <a:endParaRPr lang="fr-FR" sz="24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17851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200" dirty="0" smtClean="0">
              <a:latin typeface="Amandine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RECOPIE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TA BLAGUE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PRÉFÉRÉE…</a:t>
            </a:r>
            <a:endParaRPr lang="fr-FR" sz="2200" dirty="0" smtClean="0">
              <a:latin typeface="Amandine" pitchFamily="2" charset="0"/>
            </a:endParaRPr>
          </a:p>
          <a:p>
            <a:endParaRPr lang="fr-FR" sz="2200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353" y="4149080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600" dirty="0" smtClean="0">
              <a:latin typeface="Amandine" pitchFamily="2" charset="0"/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Ecris le portrait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ton meilleur copain sans le nommer.</a:t>
            </a:r>
          </a:p>
          <a:p>
            <a:endParaRPr lang="fr-FR" sz="1600" dirty="0" smtClean="0">
              <a:latin typeface="Amandine" pitchFamily="2" charset="0"/>
            </a:endParaRPr>
          </a:p>
          <a:p>
            <a:endParaRPr lang="fr-FR" sz="1600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90346" y="4105359"/>
            <a:ext cx="2520280" cy="17851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200" dirty="0" smtClean="0">
              <a:latin typeface="Amandine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COMPLÈTE :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J’ADORE…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JE DÉTESTE…</a:t>
            </a:r>
          </a:p>
          <a:p>
            <a:endParaRPr lang="fr-FR" sz="2200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2000548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600" dirty="0" smtClean="0">
              <a:latin typeface="Amandine" pitchFamily="2" charset="0"/>
            </a:endParaRPr>
          </a:p>
          <a:p>
            <a:endParaRPr lang="fr-F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Fais la liste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des 10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meilleures choses</a:t>
            </a:r>
          </a:p>
          <a:p>
            <a:r>
              <a:rPr lang="fr-FR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qui te sont arrivées.</a:t>
            </a:r>
          </a:p>
          <a:p>
            <a:endParaRPr lang="fr-FR" sz="1600" dirty="0" smtClean="0">
              <a:latin typeface="Amandine" pitchFamily="2" charset="0"/>
            </a:endParaRPr>
          </a:p>
          <a:p>
            <a:endParaRPr lang="fr-FR" sz="1600" dirty="0">
              <a:latin typeface="Amandine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70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486" y="3952399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93" y="4027507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4027507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archemin horizontal 1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" name="Organigramme : Bande perforée 2"/>
          <p:cNvSpPr/>
          <p:nvPr/>
        </p:nvSpPr>
        <p:spPr>
          <a:xfrm rot="20934753">
            <a:off x="1427691" y="248619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7" name="Parchemin horizontal 16"/>
          <p:cNvSpPr/>
          <p:nvPr/>
        </p:nvSpPr>
        <p:spPr>
          <a:xfrm rot="21313857">
            <a:off x="6678217" y="473263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8" name="Parchemin horizontal 17"/>
          <p:cNvSpPr/>
          <p:nvPr/>
        </p:nvSpPr>
        <p:spPr>
          <a:xfrm rot="21313857">
            <a:off x="3701872" y="44951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Parchemin horizontal 18"/>
          <p:cNvSpPr/>
          <p:nvPr/>
        </p:nvSpPr>
        <p:spPr>
          <a:xfrm rot="21313857">
            <a:off x="644639" y="3952089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Parchemin horizontal 19"/>
          <p:cNvSpPr/>
          <p:nvPr/>
        </p:nvSpPr>
        <p:spPr>
          <a:xfrm rot="21313857">
            <a:off x="3581872" y="3905900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Parchemin horizontal 20"/>
          <p:cNvSpPr/>
          <p:nvPr/>
        </p:nvSpPr>
        <p:spPr>
          <a:xfrm rot="21313857">
            <a:off x="6678216" y="395208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Organigramme : Bande perforée 21"/>
          <p:cNvSpPr/>
          <p:nvPr/>
        </p:nvSpPr>
        <p:spPr>
          <a:xfrm rot="20934753">
            <a:off x="7445457" y="217840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Organigramme : Bande perforée 22"/>
          <p:cNvSpPr/>
          <p:nvPr/>
        </p:nvSpPr>
        <p:spPr>
          <a:xfrm rot="20934753">
            <a:off x="4469112" y="247502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Organigramme : Bande perforée 23"/>
          <p:cNvSpPr/>
          <p:nvPr/>
        </p:nvSpPr>
        <p:spPr>
          <a:xfrm rot="20934753">
            <a:off x="7445457" y="587368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5" name="Organigramme : Bande perforée 24"/>
          <p:cNvSpPr/>
          <p:nvPr/>
        </p:nvSpPr>
        <p:spPr>
          <a:xfrm rot="20934753">
            <a:off x="4380222" y="5582609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Organigramme : Bande perforée 25"/>
          <p:cNvSpPr/>
          <p:nvPr/>
        </p:nvSpPr>
        <p:spPr>
          <a:xfrm rot="20934753">
            <a:off x="1427690" y="5898580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536" y="692696"/>
            <a:ext cx="2520280" cy="1877437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dirty="0" smtClean="0">
              <a:latin typeface="Amandine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 matin…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Au réveil,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RIEN NE SE PASSE COMME D’HABITUDE…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  <a:endParaRPr lang="fr-FR" sz="1600" dirty="0" smtClean="0">
              <a:latin typeface="Amandine" pitchFamily="2" charset="0"/>
            </a:endParaRPr>
          </a:p>
          <a:p>
            <a:endParaRPr lang="fr-FR" dirty="0">
              <a:latin typeface="Amandin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46330" y="681834"/>
            <a:ext cx="2520280" cy="19236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700" dirty="0" smtClean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Fais la liste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des choses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 tu aimerais apprendre à faire,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cette année.</a:t>
            </a:r>
            <a:endParaRPr lang="fr-FR" sz="1700" dirty="0" smtClean="0">
              <a:latin typeface="Amandine" pitchFamily="2" charset="0"/>
            </a:endParaRPr>
          </a:p>
          <a:p>
            <a:endParaRPr lang="fr-FR" sz="17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17851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200" dirty="0" smtClean="0">
              <a:latin typeface="Amandine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QUAND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J’AURAI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30 ANS…</a:t>
            </a:r>
            <a:endParaRPr lang="fr-FR" sz="2200" dirty="0" smtClean="0">
              <a:latin typeface="Amandine" pitchFamily="2" charset="0"/>
            </a:endParaRPr>
          </a:p>
          <a:p>
            <a:endParaRPr lang="fr-FR" sz="2200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353" y="4149080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dirty="0" smtClean="0">
              <a:latin typeface="Amandine" pitchFamily="2" charset="0"/>
            </a:endParaRP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Décris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le maître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la maîtresse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IDÉAL(E).</a:t>
            </a:r>
            <a:endParaRPr lang="fr-FR" sz="2000" dirty="0" smtClean="0">
              <a:latin typeface="Amandine" pitchFamily="2" charset="0"/>
            </a:endParaRPr>
          </a:p>
          <a:p>
            <a:endParaRPr lang="fr-FR" sz="2000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90346" y="4105359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ECRIS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TON MENU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PRÉFÉRÉ…</a:t>
            </a:r>
          </a:p>
          <a:p>
            <a:endParaRPr lang="fr-FR" sz="2400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TA JOURNÉE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IDÉALE.</a:t>
            </a:r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257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572939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4009968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428" y="4009968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93" y="405293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rganigramme : Bande perforée 16"/>
          <p:cNvSpPr/>
          <p:nvPr/>
        </p:nvSpPr>
        <p:spPr>
          <a:xfrm rot="20934753">
            <a:off x="1427692" y="235410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8" name="Organigramme : Bande perforée 17"/>
          <p:cNvSpPr/>
          <p:nvPr/>
        </p:nvSpPr>
        <p:spPr>
          <a:xfrm rot="20934753">
            <a:off x="7474679" y="568918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Organigramme : Bande perforée 18"/>
          <p:cNvSpPr/>
          <p:nvPr/>
        </p:nvSpPr>
        <p:spPr>
          <a:xfrm rot="20934753">
            <a:off x="4440090" y="5781440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Organigramme : Bande perforée 19"/>
          <p:cNvSpPr/>
          <p:nvPr/>
        </p:nvSpPr>
        <p:spPr>
          <a:xfrm rot="20934753">
            <a:off x="1427692" y="5828327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Organigramme : Bande perforée 20"/>
          <p:cNvSpPr/>
          <p:nvPr/>
        </p:nvSpPr>
        <p:spPr>
          <a:xfrm rot="20934753">
            <a:off x="7411763" y="2119412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Organigramme : Bande perforée 21"/>
          <p:cNvSpPr/>
          <p:nvPr/>
        </p:nvSpPr>
        <p:spPr>
          <a:xfrm rot="20934753">
            <a:off x="4492241" y="2354109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Parchemin horizontal 22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Parchemin horizontal 23"/>
          <p:cNvSpPr/>
          <p:nvPr/>
        </p:nvSpPr>
        <p:spPr>
          <a:xfrm rot="21313857">
            <a:off x="6707438" y="485093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5" name="Parchemin horizontal 24"/>
          <p:cNvSpPr/>
          <p:nvPr/>
        </p:nvSpPr>
        <p:spPr>
          <a:xfrm rot="21313857">
            <a:off x="3635448" y="416589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Parchemin horizontal 25"/>
          <p:cNvSpPr/>
          <p:nvPr/>
        </p:nvSpPr>
        <p:spPr>
          <a:xfrm rot="21313857">
            <a:off x="6630985" y="387087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7" name="Parchemin horizontal 26"/>
          <p:cNvSpPr/>
          <p:nvPr/>
        </p:nvSpPr>
        <p:spPr>
          <a:xfrm rot="21313857">
            <a:off x="3672849" y="3862180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Parchemin horizontal 27"/>
          <p:cNvSpPr/>
          <p:nvPr/>
        </p:nvSpPr>
        <p:spPr>
          <a:xfrm rot="21313857">
            <a:off x="596544" y="3934550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8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5536" y="692696"/>
            <a:ext cx="2520280" cy="2123658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200" dirty="0" smtClean="0">
              <a:latin typeface="Amandine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TES TROIS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PLUS GROSSES BÊTISES.</a:t>
            </a:r>
            <a:endParaRPr lang="fr-FR" sz="2200" dirty="0" smtClean="0">
              <a:latin typeface="Amandine" pitchFamily="2" charset="0"/>
            </a:endParaRPr>
          </a:p>
          <a:p>
            <a:endParaRPr lang="fr-FR" sz="2200" dirty="0">
              <a:latin typeface="Amandin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46330" y="681834"/>
            <a:ext cx="2520280" cy="19236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700" dirty="0" smtClean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Les extra-terrestres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sont arrivés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pendant la nuit…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</a:p>
          <a:p>
            <a:endParaRPr lang="fr-FR" sz="17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17851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200" dirty="0" smtClean="0">
              <a:latin typeface="Amandine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QU’EST-CE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QUI TE MET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EN COLÈRE…</a:t>
            </a:r>
            <a:endParaRPr lang="fr-FR" sz="2200" dirty="0" smtClean="0">
              <a:latin typeface="Amandine" pitchFamily="2" charset="0"/>
            </a:endParaRPr>
          </a:p>
          <a:p>
            <a:endParaRPr lang="fr-FR" sz="2200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353" y="4149080"/>
            <a:ext cx="2520280" cy="181588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dirty="0" smtClean="0">
              <a:latin typeface="Amandine" pitchFamily="2" charset="0"/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Quel âge aimerais-tu avoir aujourd’hui ?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POURQUOI ?</a:t>
            </a:r>
            <a:endParaRPr lang="fr-FR" dirty="0" smtClean="0">
              <a:latin typeface="Amandine" pitchFamily="2" charset="0"/>
            </a:endParaRPr>
          </a:p>
          <a:p>
            <a:endParaRPr lang="fr-FR" sz="2000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90346" y="4105359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TON PLUS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BEAU RÊVE…</a:t>
            </a:r>
          </a:p>
          <a:p>
            <a:endParaRPr lang="fr-FR" sz="2400" dirty="0">
              <a:latin typeface="Amandine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52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70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93" y="3942567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486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archemin horizontal 16"/>
          <p:cNvSpPr/>
          <p:nvPr/>
        </p:nvSpPr>
        <p:spPr>
          <a:xfrm rot="21313857">
            <a:off x="659388" y="473261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8" name="Parchemin horizontal 17"/>
          <p:cNvSpPr/>
          <p:nvPr/>
        </p:nvSpPr>
        <p:spPr>
          <a:xfrm rot="21313857">
            <a:off x="6678216" y="485701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Parchemin horizontal 18"/>
          <p:cNvSpPr/>
          <p:nvPr/>
        </p:nvSpPr>
        <p:spPr>
          <a:xfrm rot="21313857">
            <a:off x="3633013" y="482101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Parchemin horizontal 20"/>
          <p:cNvSpPr/>
          <p:nvPr/>
        </p:nvSpPr>
        <p:spPr>
          <a:xfrm rot="21313857">
            <a:off x="3653880" y="387087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Parchemin horizontal 21"/>
          <p:cNvSpPr/>
          <p:nvPr/>
        </p:nvSpPr>
        <p:spPr>
          <a:xfrm rot="21313857">
            <a:off x="606031" y="3905900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Organigramme : Bande perforée 22"/>
          <p:cNvSpPr/>
          <p:nvPr/>
        </p:nvSpPr>
        <p:spPr>
          <a:xfrm rot="20934753">
            <a:off x="1373272" y="250522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5" name="Organigramme : Bande perforée 24"/>
          <p:cNvSpPr/>
          <p:nvPr/>
        </p:nvSpPr>
        <p:spPr>
          <a:xfrm rot="20934753">
            <a:off x="4400253" y="572885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Organigramme : Bande perforée 25"/>
          <p:cNvSpPr/>
          <p:nvPr/>
        </p:nvSpPr>
        <p:spPr>
          <a:xfrm rot="20934753">
            <a:off x="1373271" y="568140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7" name="Organigramme : Bande perforée 26"/>
          <p:cNvSpPr/>
          <p:nvPr/>
        </p:nvSpPr>
        <p:spPr>
          <a:xfrm rot="20934753">
            <a:off x="4460179" y="237407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Organigramme : Bande perforée 27"/>
          <p:cNvSpPr/>
          <p:nvPr/>
        </p:nvSpPr>
        <p:spPr>
          <a:xfrm rot="20934753">
            <a:off x="7445457" y="2261773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459095" y="4114056"/>
            <a:ext cx="2520280" cy="2000548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es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enfermé(e) à l’école par erreur, pendant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toute la nuit.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  <a:endPara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</p:txBody>
      </p:sp>
      <p:pic>
        <p:nvPicPr>
          <p:cNvPr id="30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38" y="3985078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Parchemin horizontal 30"/>
          <p:cNvSpPr/>
          <p:nvPr/>
        </p:nvSpPr>
        <p:spPr>
          <a:xfrm rot="21313857">
            <a:off x="6607982" y="3936662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2" name="Organigramme : Bande perforée 31"/>
          <p:cNvSpPr/>
          <p:nvPr/>
        </p:nvSpPr>
        <p:spPr>
          <a:xfrm rot="20934753">
            <a:off x="7483770" y="5898581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6353" y="692696"/>
            <a:ext cx="2520280" cy="2015936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dirty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Une fée t’a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prêté sa baguette MAGIQUE.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 que tu en fais.</a:t>
            </a:r>
            <a:endParaRPr lang="fr-FR" sz="1700" dirty="0" smtClean="0">
              <a:latin typeface="Amandine" pitchFamily="2" charset="0"/>
            </a:endParaRPr>
          </a:p>
          <a:p>
            <a:endParaRPr lang="fr-FR" sz="2000" dirty="0">
              <a:latin typeface="Amandine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46330" y="681834"/>
            <a:ext cx="2520280" cy="2031325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600" dirty="0" smtClean="0">
              <a:latin typeface="Amandine" pitchFamily="2" charset="0"/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es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savant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EXTRAORDINAIRE.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Quelle est ta plus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belle invention ?</a:t>
            </a:r>
          </a:p>
          <a:p>
            <a:endParaRPr lang="fr-FR" sz="16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19236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700" dirty="0" smtClean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 matin,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au réveil, tu te rends compte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 tu es invisible. Raconte.</a:t>
            </a:r>
          </a:p>
          <a:p>
            <a:endParaRPr lang="fr-FR" sz="1700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353" y="4149080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000" dirty="0">
              <a:latin typeface="Amandine" pitchFamily="2" charset="0"/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Fais la liste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des dix choses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 tu emporterais</a:t>
            </a: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sur une île déserte.</a:t>
            </a:r>
            <a:endParaRPr lang="fr-FR" dirty="0" smtClean="0">
              <a:latin typeface="Amandine" pitchFamily="2" charset="0"/>
            </a:endParaRPr>
          </a:p>
          <a:p>
            <a:endParaRPr lang="fr-FR" sz="1000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90346" y="4105359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600" dirty="0" smtClean="0">
              <a:latin typeface="Amandine" pitchFamily="2" charset="0"/>
            </a:endParaRP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 matin,</a:t>
            </a:r>
          </a:p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au réveil, tu te rends compte que les aiguilles de l’horloge tournent à l’envers…</a:t>
            </a:r>
          </a:p>
          <a:p>
            <a:endParaRPr lang="fr-FR" sz="1600" dirty="0">
              <a:latin typeface="Amandine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486" y="3985078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70" y="542159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38" y="542159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93" y="4005064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Parchemin horizontal 16"/>
          <p:cNvSpPr/>
          <p:nvPr/>
        </p:nvSpPr>
        <p:spPr>
          <a:xfrm rot="21313857">
            <a:off x="659388" y="473261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8" name="Parchemin horizontal 17"/>
          <p:cNvSpPr/>
          <p:nvPr/>
        </p:nvSpPr>
        <p:spPr>
          <a:xfrm rot="21313857">
            <a:off x="6606209" y="473262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Parchemin horizontal 18"/>
          <p:cNvSpPr/>
          <p:nvPr/>
        </p:nvSpPr>
        <p:spPr>
          <a:xfrm rot="21313857">
            <a:off x="3581874" y="438655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Parchemin horizontal 19"/>
          <p:cNvSpPr/>
          <p:nvPr/>
        </p:nvSpPr>
        <p:spPr>
          <a:xfrm rot="21313857">
            <a:off x="659388" y="383727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Parchemin horizontal 20"/>
          <p:cNvSpPr/>
          <p:nvPr/>
        </p:nvSpPr>
        <p:spPr>
          <a:xfrm rot="21313857">
            <a:off x="3581873" y="3862180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Organigramme : Bande perforée 22"/>
          <p:cNvSpPr/>
          <p:nvPr/>
        </p:nvSpPr>
        <p:spPr>
          <a:xfrm rot="20934753">
            <a:off x="1426629" y="240027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Organigramme : Bande perforée 23"/>
          <p:cNvSpPr/>
          <p:nvPr/>
        </p:nvSpPr>
        <p:spPr>
          <a:xfrm rot="20934753">
            <a:off x="7483771" y="230419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5" name="Organigramme : Bande perforée 24"/>
          <p:cNvSpPr/>
          <p:nvPr/>
        </p:nvSpPr>
        <p:spPr>
          <a:xfrm rot="20934753">
            <a:off x="4467636" y="240027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Organigramme : Bande perforée 25"/>
          <p:cNvSpPr/>
          <p:nvPr/>
        </p:nvSpPr>
        <p:spPr>
          <a:xfrm rot="20934753">
            <a:off x="1426630" y="5995160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7" name="Organigramme : Bande perforée 26"/>
          <p:cNvSpPr/>
          <p:nvPr/>
        </p:nvSpPr>
        <p:spPr>
          <a:xfrm rot="20934753">
            <a:off x="4461854" y="5898580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497408" y="4109086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TON RÊVE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LE PLUS EFFRAYANT...</a:t>
            </a:r>
            <a:endParaRPr lang="fr-F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</p:txBody>
      </p:sp>
      <p:pic>
        <p:nvPicPr>
          <p:cNvPr id="30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7548" y="392808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Parchemin horizontal 30"/>
          <p:cNvSpPr/>
          <p:nvPr/>
        </p:nvSpPr>
        <p:spPr>
          <a:xfrm rot="21313857">
            <a:off x="6716530" y="3862180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2" name="Organigramme : Bande perforée 31"/>
          <p:cNvSpPr/>
          <p:nvPr/>
        </p:nvSpPr>
        <p:spPr>
          <a:xfrm rot="20934753">
            <a:off x="7483771" y="5743967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8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6353" y="692696"/>
            <a:ext cx="2520280" cy="1846659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900" dirty="0">
              <a:latin typeface="Amandine" pitchFamily="2" charset="0"/>
            </a:endParaRP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TON PLUS BEAU SOUVENIR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VACANCES.</a:t>
            </a:r>
          </a:p>
          <a:p>
            <a:endParaRPr lang="fr-FR" sz="19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218521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dirty="0" smtClean="0">
              <a:latin typeface="Amandine" pitchFamily="2" charset="0"/>
            </a:endParaRP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Quel a été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ton plus beau cadeau d’anniversaire ? Pourquoi ?</a:t>
            </a:r>
          </a:p>
          <a:p>
            <a:endParaRPr lang="fr-FR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353" y="4149080"/>
            <a:ext cx="2520280" cy="19236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>
              <a:latin typeface="Amandine" pitchFamily="2" charset="0"/>
            </a:endParaRPr>
          </a:p>
          <a:p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</a:t>
            </a:r>
            <a:r>
              <a:rPr lang="fr-F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i j’étais millionnaire…</a:t>
            </a:r>
          </a:p>
          <a:p>
            <a:r>
              <a:rPr lang="fr-FR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</a:t>
            </a:r>
            <a:r>
              <a:rPr lang="fr-FR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ontinue.</a:t>
            </a:r>
            <a:endParaRPr lang="fr-FR" sz="2300" dirty="0" smtClean="0">
              <a:latin typeface="Amandine" pitchFamily="2" charset="0"/>
            </a:endParaRPr>
          </a:p>
          <a:p>
            <a:endParaRPr lang="fr-FR" sz="2200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90346" y="4105359"/>
            <a:ext cx="2520280" cy="1969770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 smtClean="0">
              <a:latin typeface="Amandine" pitchFamily="2" charset="0"/>
            </a:endParaRP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SI J’ÉTAIS UN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SUPER-HÉROS,</a:t>
            </a:r>
          </a:p>
          <a:p>
            <a:r>
              <a:rPr lang="fr-F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JE SERAIS…</a:t>
            </a:r>
          </a:p>
          <a:p>
            <a:endParaRPr lang="fr-FR" sz="2800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2062103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NOUS SOMMES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EN 2100 !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</a:p>
          <a:p>
            <a:endParaRPr lang="fr-F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9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40085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rganigramme : Bande perforée 16"/>
          <p:cNvSpPr/>
          <p:nvPr/>
        </p:nvSpPr>
        <p:spPr>
          <a:xfrm rot="20934753">
            <a:off x="1291083" y="230419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8" name="Organigramme : Bande perforée 17"/>
          <p:cNvSpPr/>
          <p:nvPr/>
        </p:nvSpPr>
        <p:spPr>
          <a:xfrm rot="20934753">
            <a:off x="7483768" y="5856660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Organigramme : Bande perforée 18"/>
          <p:cNvSpPr/>
          <p:nvPr/>
        </p:nvSpPr>
        <p:spPr>
          <a:xfrm rot="20934753">
            <a:off x="4387427" y="579018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Organigramme : Bande perforée 19"/>
          <p:cNvSpPr/>
          <p:nvPr/>
        </p:nvSpPr>
        <p:spPr>
          <a:xfrm rot="20934753">
            <a:off x="1345808" y="5764303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Organigramme : Bande perforée 20"/>
          <p:cNvSpPr/>
          <p:nvPr/>
        </p:nvSpPr>
        <p:spPr>
          <a:xfrm rot="20934753">
            <a:off x="7483770" y="2553163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Parchemin horizontal 22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Parchemin horizontal 23"/>
          <p:cNvSpPr/>
          <p:nvPr/>
        </p:nvSpPr>
        <p:spPr>
          <a:xfrm rot="21313857">
            <a:off x="6716527" y="422963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Parchemin horizontal 25"/>
          <p:cNvSpPr/>
          <p:nvPr/>
        </p:nvSpPr>
        <p:spPr>
          <a:xfrm rot="21313857">
            <a:off x="6716528" y="3902182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7" name="Parchemin horizontal 26"/>
          <p:cNvSpPr/>
          <p:nvPr/>
        </p:nvSpPr>
        <p:spPr>
          <a:xfrm rot="21313857">
            <a:off x="3602454" y="3870876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Parchemin horizontal 27"/>
          <p:cNvSpPr/>
          <p:nvPr/>
        </p:nvSpPr>
        <p:spPr>
          <a:xfrm rot="21313857">
            <a:off x="578567" y="393313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446330" y="681834"/>
            <a:ext cx="2520280" cy="19236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700" dirty="0" smtClean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Raconte… l’histoire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d’une chaussette qui aurait perdu sa moitié…</a:t>
            </a:r>
          </a:p>
          <a:p>
            <a:endParaRPr lang="fr-FR" sz="1700" dirty="0">
              <a:latin typeface="Amandine" pitchFamily="2" charset="0"/>
            </a:endParaRPr>
          </a:p>
        </p:txBody>
      </p:sp>
      <p:pic>
        <p:nvPicPr>
          <p:cNvPr id="30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89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Organigramme : Bande perforée 30"/>
          <p:cNvSpPr/>
          <p:nvPr/>
        </p:nvSpPr>
        <p:spPr>
          <a:xfrm rot="20934753">
            <a:off x="4509474" y="2354110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2" name="Parchemin horizontal 31"/>
          <p:cNvSpPr/>
          <p:nvPr/>
        </p:nvSpPr>
        <p:spPr>
          <a:xfrm rot="21313857">
            <a:off x="3640022" y="422963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4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96353" y="692696"/>
            <a:ext cx="2520280" cy="1846659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900" dirty="0">
              <a:latin typeface="Amandine" pitchFamily="2" charset="0"/>
            </a:endParaRP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VOLES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COMME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OISEAU…</a:t>
            </a:r>
          </a:p>
          <a:p>
            <a:r>
              <a:rPr lang="fr-FR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RACONTE.</a:t>
            </a:r>
          </a:p>
          <a:p>
            <a:endParaRPr lang="fr-FR" sz="1900" dirty="0">
              <a:latin typeface="Amandine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59095" y="692696"/>
            <a:ext cx="2520280" cy="1877437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dirty="0" smtClean="0">
              <a:latin typeface="Amandine" pitchFamily="2" charset="0"/>
            </a:endParaRP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génie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t’offre 3 vœux.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 choisis-Tu ? Pourquoi ?</a:t>
            </a:r>
          </a:p>
          <a:p>
            <a:endParaRPr lang="fr-FR" dirty="0">
              <a:latin typeface="Amandine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6836" y="4105359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000" dirty="0">
              <a:latin typeface="Amandine" pitchFamily="2" charset="0"/>
            </a:endParaRP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Fais la liste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des choses</a:t>
            </a:r>
          </a:p>
          <a:p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que tu n’aimes pas faire.</a:t>
            </a:r>
            <a:endParaRPr lang="fr-FR" sz="2000" dirty="0" smtClean="0">
              <a:latin typeface="Amandine" pitchFamily="2" charset="0"/>
            </a:endParaRPr>
          </a:p>
          <a:p>
            <a:endParaRPr lang="fr-FR" sz="2000" dirty="0">
              <a:latin typeface="Amandine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90346" y="4105359"/>
            <a:ext cx="2520280" cy="19236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700" dirty="0" smtClean="0"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Aujourd’hui,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ta bouche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refuse de t’obéir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et ne dit que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 qu’elle veut…</a:t>
            </a:r>
          </a:p>
          <a:p>
            <a:endParaRPr lang="fr-FR" sz="1700" dirty="0">
              <a:latin typeface="Amandine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59095" y="4114056"/>
            <a:ext cx="2520280" cy="1923604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Ce matin,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tu te réveilles dans la corps</a:t>
            </a:r>
          </a:p>
          <a:p>
            <a:r>
              <a:rPr lang="fr-FR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ton (ta) maître(esse)…</a:t>
            </a:r>
          </a:p>
          <a:p>
            <a:endParaRPr lang="fr-FR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mandine" pitchFamily="2" charset="0"/>
            </a:endParaRPr>
          </a:p>
        </p:txBody>
      </p:sp>
      <p:pic>
        <p:nvPicPr>
          <p:cNvPr id="11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548680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558191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976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486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235" y="3933056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rganigramme : Bande perforée 16"/>
          <p:cNvSpPr/>
          <p:nvPr/>
        </p:nvSpPr>
        <p:spPr>
          <a:xfrm rot="20934753">
            <a:off x="1291083" y="230419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19" name="Organigramme : Bande perforée 18"/>
          <p:cNvSpPr/>
          <p:nvPr/>
        </p:nvSpPr>
        <p:spPr>
          <a:xfrm rot="20934753">
            <a:off x="7476910" y="229302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0" name="Organigramme : Bande perforée 19"/>
          <p:cNvSpPr/>
          <p:nvPr/>
        </p:nvSpPr>
        <p:spPr>
          <a:xfrm rot="20934753">
            <a:off x="7483771" y="5783025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1" name="Organigramme : Bande perforée 20"/>
          <p:cNvSpPr/>
          <p:nvPr/>
        </p:nvSpPr>
        <p:spPr>
          <a:xfrm rot="20934753">
            <a:off x="4315419" y="5812938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2" name="Organigramme : Bande perforée 21"/>
          <p:cNvSpPr/>
          <p:nvPr/>
        </p:nvSpPr>
        <p:spPr>
          <a:xfrm rot="20934753">
            <a:off x="1466120" y="5689186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3" name="Parchemin horizontal 22"/>
          <p:cNvSpPr/>
          <p:nvPr/>
        </p:nvSpPr>
        <p:spPr>
          <a:xfrm rot="21313857">
            <a:off x="649901" y="422964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4" name="Parchemin horizontal 23"/>
          <p:cNvSpPr/>
          <p:nvPr/>
        </p:nvSpPr>
        <p:spPr>
          <a:xfrm rot="21313857">
            <a:off x="6681199" y="44116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6" name="Parchemin horizontal 25"/>
          <p:cNvSpPr/>
          <p:nvPr/>
        </p:nvSpPr>
        <p:spPr>
          <a:xfrm rot="21313857">
            <a:off x="6681200" y="385763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7" name="Parchemin horizontal 26"/>
          <p:cNvSpPr/>
          <p:nvPr/>
        </p:nvSpPr>
        <p:spPr>
          <a:xfrm rot="21313857">
            <a:off x="3638996" y="3857638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8" name="Parchemin horizontal 27"/>
          <p:cNvSpPr/>
          <p:nvPr/>
        </p:nvSpPr>
        <p:spPr>
          <a:xfrm rot="21313857">
            <a:off x="596544" y="3870877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390346" y="638057"/>
            <a:ext cx="2520280" cy="1938992"/>
          </a:xfrm>
          <a:prstGeom prst="rect">
            <a:avLst/>
          </a:prstGeom>
          <a:ln w="19050">
            <a:solidFill>
              <a:schemeClr val="tx1"/>
            </a:solidFill>
          </a:ln>
          <a:scene3d>
            <a:camera prst="perspectiveHeroicExtremeRightFacing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endParaRPr lang="fr-FR" sz="2400" dirty="0" smtClean="0">
              <a:latin typeface="Amandine" pitchFamily="2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RACONTE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UN SOUVENIR</a:t>
            </a: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DE CP.</a:t>
            </a:r>
          </a:p>
          <a:p>
            <a:endParaRPr lang="fr-FR" sz="2400" dirty="0">
              <a:latin typeface="Amandine" pitchFamily="2" charset="0"/>
            </a:endParaRPr>
          </a:p>
        </p:txBody>
      </p:sp>
      <p:pic>
        <p:nvPicPr>
          <p:cNvPr id="30" name="Picture 2" descr="C:\Users\Olivier Brou\AppData\Local\Microsoft\Windows\INetCache\IE\QBKRJABJ\thumb%20tack%202%20plai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018" y="498382"/>
            <a:ext cx="986640" cy="927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Organigramme : Bande perforée 30"/>
          <p:cNvSpPr/>
          <p:nvPr/>
        </p:nvSpPr>
        <p:spPr>
          <a:xfrm rot="20934753">
            <a:off x="4331443" y="2311554"/>
            <a:ext cx="1081377" cy="432048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A toi !</a:t>
            </a:r>
            <a:endParaRPr lang="fr-FR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sp>
        <p:nvSpPr>
          <p:cNvPr id="32" name="Parchemin horizontal 31"/>
          <p:cNvSpPr/>
          <p:nvPr/>
        </p:nvSpPr>
        <p:spPr>
          <a:xfrm rot="21313857">
            <a:off x="3581921" y="429485"/>
            <a:ext cx="1289944" cy="486358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Cycle III</a:t>
            </a:r>
            <a:endParaRPr lang="fr-FR" sz="1600" dirty="0">
              <a:solidFill>
                <a:srgbClr val="FF0000"/>
              </a:solidFill>
              <a:latin typeface="Short Stack" panose="02010500040000000007" pitchFamily="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843" y="4807247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948</Words>
  <Application>Microsoft Office PowerPoint</Application>
  <PresentationFormat>Affichage à l'écran (4:3)</PresentationFormat>
  <Paragraphs>372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Amandine</vt:lpstr>
      <vt:lpstr>Arial</vt:lpstr>
      <vt:lpstr>Calibri</vt:lpstr>
      <vt:lpstr>Short Stack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Brou</dc:creator>
  <cp:lastModifiedBy>Sandrine</cp:lastModifiedBy>
  <cp:revision>26</cp:revision>
  <cp:lastPrinted>2016-11-07T12:11:08Z</cp:lastPrinted>
  <dcterms:created xsi:type="dcterms:W3CDTF">2016-10-22T19:01:09Z</dcterms:created>
  <dcterms:modified xsi:type="dcterms:W3CDTF">2017-03-12T13:43:32Z</dcterms:modified>
</cp:coreProperties>
</file>