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Ajouter deux nombres (inférieurs à 100)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25 + 33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0"/>
    </mc:Choice>
    <mc:Fallback xmlns="">
      <p:transition spd="slow" advTm="10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21 + 21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2"/>
    </mc:Choice>
    <mc:Fallback xmlns="">
      <p:transition spd="slow" advTm="111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16 + 54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4"/>
    </mc:Choice>
    <mc:Fallback xmlns="">
      <p:transition spd="slow" advTm="1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46 + 33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4"/>
    </mc:Choice>
    <mc:Fallback xmlns="">
      <p:transition spd="slow" advTm="11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54 + 27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2"/>
    </mc:Choice>
    <mc:Fallback xmlns="">
      <p:transition spd="slow" advTm="10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2"/>
    </mc:Choice>
    <mc:Fallback xmlns="">
      <p:transition spd="slow" advTm="11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20 + 50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"/>
    </mc:Choice>
    <mc:Fallback xmlns="">
      <p:transition spd="slow" advTm="9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58 + 13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78"/>
    </mc:Choice>
    <mc:Fallback xmlns="">
      <p:transition spd="slow" advTm="10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47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5"/>
    </mc:Choice>
    <mc:Fallback xmlns="">
      <p:transition spd="slow" advTm="1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82 + 17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61"/>
    </mc:Choice>
    <mc:Fallback xmlns="">
      <p:transition spd="slow" advTm="10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67 + 14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5"/>
    </mc:Choice>
    <mc:Fallback xmlns="">
      <p:transition spd="slow" advTm="11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70C0"/>
                </a:solidFill>
                <a:latin typeface="Maiandra GD" panose="020E0502030308020204" pitchFamily="34" charset="0"/>
              </a:rPr>
              <a:t>Bilal veut acheter des bonbons, il cherche ses pièces dans ses poches : il trouve 25 centimes dans la poche gauche et 37 centimes dans la poche droite.</a:t>
            </a:r>
          </a:p>
          <a:p>
            <a:r>
              <a:rPr lang="fr-FR" sz="48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Bilal a-t-il d’argent pour acheter des bonbons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79"/>
    </mc:Choice>
    <mc:Fallback xmlns="">
      <p:transition spd="slow" advTm="232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397417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71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49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62 centimes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50 + 27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1"/>
    </mc:Choice>
    <mc:Fallback xmlns="">
      <p:transition spd="slow" advTm="10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13 + 24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2"/>
    </mc:Choice>
    <mc:Fallback xmlns="">
      <p:transition spd="slow" advTm="9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19 + 21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3"/>
    </mc:Choice>
    <mc:Fallback xmlns="">
      <p:transition spd="slow" advTm="105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+ 37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09"/>
    </mc:Choice>
    <mc:Fallback xmlns="">
      <p:transition spd="slow" advTm="12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39 + 12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53"/>
    </mc:Choice>
    <mc:Fallback xmlns="">
      <p:transition spd="slow" advTm="11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92"/>
    </mc:Choice>
    <mc:Fallback xmlns="">
      <p:transition spd="slow" advTm="101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 + 73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1"/>
    </mc:Choice>
    <mc:Fallback xmlns="">
      <p:transition spd="slow" advTm="11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169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Ajouter deux nombres (inférieurs à 100)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143</cp:revision>
  <dcterms:created xsi:type="dcterms:W3CDTF">2013-01-27T09:55:18Z</dcterms:created>
  <dcterms:modified xsi:type="dcterms:W3CDTF">2018-06-30T08:48:33Z</dcterms:modified>
</cp:coreProperties>
</file>