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5" name="Tableau 2"/>
          <p:cNvGraphicFramePr/>
          <p:nvPr>
            <p:extLst>
              <p:ext uri="{D42A27DB-BD31-4B8C-83A1-F6EECF244321}">
                <p14:modId xmlns:p14="http://schemas.microsoft.com/office/powerpoint/2010/main" val="310149244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24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26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27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28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3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4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6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00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ZoneTexte 22"/>
          <p:cNvSpPr txBox="1"/>
          <p:nvPr/>
        </p:nvSpPr>
        <p:spPr>
          <a:xfrm>
            <a:off x="3638006" y="-1"/>
            <a:ext cx="3470109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99" name="Image 26" descr="Imag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5329" y="219097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29" descr="Imag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31" descr="Image 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5" descr="Imag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6" descr="Imag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7465" y="2262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2834" y="2262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087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9091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8418" y="227110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6" descr="Imag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947" y="2219280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3"/>
          <p:cNvGraphicFramePr/>
          <p:nvPr/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5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6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7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8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9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10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11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12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13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ZoneTexte 4"/>
          <p:cNvSpPr txBox="1"/>
          <p:nvPr/>
        </p:nvSpPr>
        <p:spPr>
          <a:xfrm>
            <a:off x="3755571" y="-1"/>
            <a:ext cx="33633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19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5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1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 9" descr="Imag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27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7599" y="234330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11" descr="Imag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0799" y="233999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13" descr="Imag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2400" y="233999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24" descr="Imag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25" descr="Imag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26" descr="Imag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27" descr="Image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65885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1720" y="0"/>
            <a:ext cx="3324282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0" name="Tableau 3"/>
          <p:cNvGraphicFramePr/>
          <p:nvPr/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14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15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16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17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18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19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20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21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22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1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3200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80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6" descr="Imag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96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7" descr="Imag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8" descr="Imag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4399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9" descr="Imag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4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2" descr="Imag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596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ZoneTexte 22"/>
          <p:cNvSpPr txBox="1"/>
          <p:nvPr/>
        </p:nvSpPr>
        <p:spPr>
          <a:xfrm>
            <a:off x="6891383" y="209122"/>
            <a:ext cx="44936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sz="4400" dirty="0"/>
              <a:t>PRINTEMPS</a:t>
            </a:r>
          </a:p>
        </p:txBody>
      </p:sp>
      <p:sp>
        <p:nvSpPr>
          <p:cNvPr id="151" name="Rectangle 23"/>
          <p:cNvSpPr txBox="1"/>
          <p:nvPr/>
        </p:nvSpPr>
        <p:spPr>
          <a:xfrm>
            <a:off x="1003117" y="-1"/>
            <a:ext cx="266580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52" name="Image 24" descr="Image 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5" descr="Imag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6" descr="Image 2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27" descr="Image 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28" descr="Image 2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29" descr="Image 2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0" descr="Image 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 31" descr="Imag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 32" descr="Image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 35" descr="Image 3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88595" y="3047438"/>
            <a:ext cx="1197527" cy="98463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ZoneTexte 36"/>
          <p:cNvSpPr txBox="1"/>
          <p:nvPr/>
        </p:nvSpPr>
        <p:spPr>
          <a:xfrm>
            <a:off x="6641779" y="3976063"/>
            <a:ext cx="18192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PRINTEMPS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66" name="Tableau 3"/>
          <p:cNvGraphicFramePr/>
          <p:nvPr/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23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24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25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26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27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28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29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30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31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7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5358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8" descr="Imag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43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11" descr="Imag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2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24" descr="Imag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25" descr="Imag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26" descr="Imag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27" descr="Image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88" name="Tableau 3"/>
          <p:cNvGraphicFramePr/>
          <p:nvPr>
            <p:extLst>
              <p:ext uri="{D42A27DB-BD31-4B8C-83A1-F6EECF244321}">
                <p14:modId xmlns:p14="http://schemas.microsoft.com/office/powerpoint/2010/main" val="3877580291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3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5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6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7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8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9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9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8891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6" descr="Imag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444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7" descr="Imag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90013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8" descr="Imag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 23" descr="Image 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 28" descr="Image 2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29" descr="Image 2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30" descr="Image 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31" descr="Imag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32" descr="Image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33" descr="Image 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4" descr="Image 3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5" descr="Image 3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6" descr="Image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8" descr="Image 3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64303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9" descr="Image 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3416" y="231731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40" descr="Image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1044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7" descr="Image 3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1512" y="2332251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ZoneTexte 3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11" name="Tableau 4"/>
          <p:cNvGraphicFramePr/>
          <p:nvPr>
            <p:extLst>
              <p:ext uri="{D42A27DB-BD31-4B8C-83A1-F6EECF244321}">
                <p14:modId xmlns:p14="http://schemas.microsoft.com/office/powerpoint/2010/main" val="333213267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10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11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12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13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14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15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16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17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00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64303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91195" y="232476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1643" y="232476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9504" y="2371524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41" descr="Image 4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33526" y="3285064"/>
            <a:ext cx="760034" cy="81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8676" y="2222500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96" name="Tableau 4"/>
          <p:cNvGraphicFramePr/>
          <p:nvPr/>
        </p:nvGraphicFramePr>
        <p:xfrm>
          <a:off x="-8284" y="1078991"/>
          <a:ext cx="9906003" cy="49161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8166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19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20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21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22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23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24</a:t>
                      </a:r>
                      <a:endParaRPr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LUNDI </a:t>
                      </a:r>
                      <a:endParaRPr sz="100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25</a:t>
                      </a:r>
                      <a:endParaRPr sz="1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26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27</a:t>
                      </a:r>
                      <a:endParaRPr sz="1000" baseline="3000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42" y="216828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047" y="2190974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7762" y="2211216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8743" y="216828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6" descr="Imag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27" descr="Imag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5" descr="Imag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6" descr="Imag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7" descr="Image 3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 40" descr="Image 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8843" y="217330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 41" descr="Image 4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9723" y="219054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39" descr="Image 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467" y="228572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9" descr="Image 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1597" y="22427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39" descr="Image 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230" y="2211216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8850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198</Words>
  <Application>Microsoft Office PowerPoint</Application>
  <PresentationFormat>Format A4 (210 x 297 mm)</PresentationFormat>
  <Paragraphs>212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appleberry</vt:lpstr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3</cp:revision>
  <dcterms:modified xsi:type="dcterms:W3CDTF">2021-07-13T11:58:29Z</dcterms:modified>
</cp:coreProperties>
</file>