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CCED6D-4BDC-4853-93B3-4E2B0E3EA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5219C30-1B36-432E-9E7C-BA430188B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3E9B39-C2D7-44B1-864B-F377E716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195C-1D7D-4115-A18B-90E974D7FDE3}" type="datetimeFigureOut">
              <a:rPr lang="fr-FR" smtClean="0"/>
              <a:t>10/01/2018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66D559-75D8-4A90-A23A-F9FBB99B6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19336A-DF6C-4984-8162-B959E7C1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C484-3E2C-494B-B898-7F7BA9F01B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997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E32754-099D-4DCC-BB3F-83594EEEA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55975E5-33F2-4D7F-A999-2787066CA2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07A532-7C90-4737-8E88-2D6D734C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195C-1D7D-4115-A18B-90E974D7FDE3}" type="datetimeFigureOut">
              <a:rPr lang="fr-FR" smtClean="0"/>
              <a:t>10/01/2018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8E6BD6-38DA-40EE-9FD4-B0C29EBCB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3AA572-6287-437D-AB30-875A15A15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C484-3E2C-494B-B898-7F7BA9F01B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917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BD9863C-BFF2-4033-8EC1-D02089464C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69DC9D3-77CE-4A7D-8F40-9A260B8B5C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73DF9F-4522-45D9-9F2C-E0B6C9D6F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195C-1D7D-4115-A18B-90E974D7FDE3}" type="datetimeFigureOut">
              <a:rPr lang="fr-FR" smtClean="0"/>
              <a:t>10/01/2018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A91644-BD76-4ED9-9EDC-64AC0299F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B98AC2-2DE2-4935-90AC-92BEA6893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C484-3E2C-494B-B898-7F7BA9F01B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331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E43162-E8FE-4785-BADC-D87AE3A1C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1EA7FE-AEAB-4799-964B-685B54B1B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93CDEB-28B0-47B3-BD00-0E738EDAD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195C-1D7D-4115-A18B-90E974D7FDE3}" type="datetimeFigureOut">
              <a:rPr lang="fr-FR" smtClean="0"/>
              <a:t>10/01/2018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4FB4B9-C07A-4FD2-8F78-656415B8F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7B169A-5557-4229-AF9F-4DB8BB39E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C484-3E2C-494B-B898-7F7BA9F01B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70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034C3B-5CCB-4049-8F26-7619DF477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2B35658-C71D-4766-9279-453A968A3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180B69-2094-4394-ACB7-9619971C9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195C-1D7D-4115-A18B-90E974D7FDE3}" type="datetimeFigureOut">
              <a:rPr lang="fr-FR" smtClean="0"/>
              <a:t>10/01/2018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0CB4A5-FD8E-46DE-93FA-3E6B62388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EB1B05-37B2-450E-B324-116CF8C05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C484-3E2C-494B-B898-7F7BA9F01B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156E29-382C-47FE-9565-B98C08F8B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8FD7B5-5C35-40B0-9A26-F76159C3D6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862FAE1-395E-41BB-A400-41DA7B6E3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D67908-B8D7-4626-9959-DCF79B0A6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195C-1D7D-4115-A18B-90E974D7FDE3}" type="datetimeFigureOut">
              <a:rPr lang="fr-FR" smtClean="0"/>
              <a:t>10/01/2018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B2738B1-2171-4EB3-89E1-36B3359A0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BB1E6E-FDE7-4CD2-9525-604AA5014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C484-3E2C-494B-B898-7F7BA9F01B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0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70076E-E88F-47CB-A8BD-80BD73162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EC391F-6C7F-462C-96F4-31C84BB52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27C8F0-27AE-47DF-B372-C69AAAB162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FB72499-F713-4B9E-8AC5-7F039A8C8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3BD909B-948B-416C-9AEA-9BB24B0B9A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57620CC-4E63-4E0D-ABE4-D0382FE4A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195C-1D7D-4115-A18B-90E974D7FDE3}" type="datetimeFigureOut">
              <a:rPr lang="fr-FR" smtClean="0"/>
              <a:t>10/01/2018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2E21B76-5D5E-46C0-9731-2205E6529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2047167-1FCA-437C-884F-4803A5E93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C484-3E2C-494B-B898-7F7BA9F01B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05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7FD6B6-E702-4FB0-95FC-BB1ECD3D4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5B22C20-CB52-4869-BEE9-1DEEAFE1A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195C-1D7D-4115-A18B-90E974D7FDE3}" type="datetimeFigureOut">
              <a:rPr lang="fr-FR" smtClean="0"/>
              <a:t>10/01/2018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F287322-177F-4FFD-A97B-484292613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CBBF353-089D-49E8-A5B0-7BB295D6D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C484-3E2C-494B-B898-7F7BA9F01B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20DD3BC-7DB0-4A0A-A95A-BBA759D2E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195C-1D7D-4115-A18B-90E974D7FDE3}" type="datetimeFigureOut">
              <a:rPr lang="fr-FR" smtClean="0"/>
              <a:t>10/01/2018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FFFD734-D495-4B20-ACF2-499BE88EF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2365AB-75D8-4A22-86AA-C4B50B1E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C484-3E2C-494B-B898-7F7BA9F01B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25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8D7419-55BB-495C-9C31-4A62FA9C9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B83276-D676-4846-A0D1-43ACD0704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3BD9FC7-D06D-4ABC-802B-DBF223BD5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A34B01A-1DA6-40CC-AB43-A4E05FFC2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195C-1D7D-4115-A18B-90E974D7FDE3}" type="datetimeFigureOut">
              <a:rPr lang="fr-FR" smtClean="0"/>
              <a:t>10/01/2018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2A9AE71-B7AF-402C-A459-E891508E9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A731125-781B-406A-866A-CB8E03ECE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C484-3E2C-494B-B898-7F7BA9F01B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85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F9C15F-86F0-48E7-83FA-75AA7D861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10DEF78-11C3-4D0C-A71F-10355550DA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3B1398E-FFE5-4520-8F54-181C313B4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878F9D8-A124-4830-8BB4-CF313EB8D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195C-1D7D-4115-A18B-90E974D7FDE3}" type="datetimeFigureOut">
              <a:rPr lang="fr-FR" smtClean="0"/>
              <a:t>10/01/2018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0D91D6-BB5E-41B6-9882-7439B5F37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411255-E182-41EF-B958-32F824713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3C484-3E2C-494B-B898-7F7BA9F01B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72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2057843-1C4B-4DDA-B04D-C6B27E080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D39F73-B0EF-4F05-B73F-B0184CB13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3E3E32-B3BA-47A1-A5D4-C381673E08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E195C-1D7D-4115-A18B-90E974D7FDE3}" type="datetimeFigureOut">
              <a:rPr lang="fr-FR" smtClean="0"/>
              <a:t>10/01/2018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E1D79A-1AC0-4314-9FB9-63C9DAAB93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E4B18E-1617-4D0D-A965-36FFE9079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3C484-3E2C-494B-B898-7F7BA9F01B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386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lipart&#10;&#10;Description générée avec un niveau de confiance très élevé">
            <a:extLst>
              <a:ext uri="{FF2B5EF4-FFF2-40B4-BE49-F238E27FC236}">
                <a16:creationId xmlns:a16="http://schemas.microsoft.com/office/drawing/2014/main" id="{F02D0109-DB56-43AD-B4C3-BEB706399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0581" y="-2366825"/>
            <a:ext cx="6817731" cy="1164805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869FECD-FB24-4ED1-AA84-02C866F0707E}"/>
              </a:ext>
            </a:extLst>
          </p:cNvPr>
          <p:cNvPicPr/>
          <p:nvPr/>
        </p:nvPicPr>
        <p:blipFill rotWithShape="1">
          <a:blip r:embed="rId3"/>
          <a:srcRect l="67455" t="68226" r="1284" b="2586"/>
          <a:stretch/>
        </p:blipFill>
        <p:spPr bwMode="auto">
          <a:xfrm>
            <a:off x="6949441" y="478301"/>
            <a:ext cx="942534" cy="6893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6A2A58A-9E94-448D-86AD-26B9DBD5EB0F}"/>
              </a:ext>
            </a:extLst>
          </p:cNvPr>
          <p:cNvPicPr/>
          <p:nvPr/>
        </p:nvPicPr>
        <p:blipFill rotWithShape="1">
          <a:blip r:embed="rId3"/>
          <a:srcRect l="67455" t="68226" r="1284" b="2586"/>
          <a:stretch/>
        </p:blipFill>
        <p:spPr bwMode="auto">
          <a:xfrm>
            <a:off x="4260168" y="5765408"/>
            <a:ext cx="942534" cy="6893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9" descr="Résultat de recherche d'images pour &quot;brown bear brown bear what do you see FLASHCARDS&quot;">
            <a:extLst>
              <a:ext uri="{FF2B5EF4-FFF2-40B4-BE49-F238E27FC236}">
                <a16:creationId xmlns:a16="http://schemas.microsoft.com/office/drawing/2014/main" id="{B8CFA425-D975-4339-9D42-EE040EAB9ED8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5" t="69586" r="37498" b="4109"/>
          <a:stretch/>
        </p:blipFill>
        <p:spPr bwMode="auto">
          <a:xfrm>
            <a:off x="4121835" y="478301"/>
            <a:ext cx="801857" cy="5627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 10" descr="Résultat de recherche d'images pour &quot;brown bear brown bear what do you see FLASHCARDS&quot;">
            <a:extLst>
              <a:ext uri="{FF2B5EF4-FFF2-40B4-BE49-F238E27FC236}">
                <a16:creationId xmlns:a16="http://schemas.microsoft.com/office/drawing/2014/main" id="{84B5EA1A-67C1-45EE-B51A-93DF911D2E5A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5" t="69586" r="37498" b="4109"/>
          <a:stretch/>
        </p:blipFill>
        <p:spPr bwMode="auto">
          <a:xfrm>
            <a:off x="10337410" y="4921348"/>
            <a:ext cx="801857" cy="5627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 11" descr="Résultat de recherche d'images pour &quot;brown bear brown bear what do you see FLASHCARDS&quot;">
            <a:extLst>
              <a:ext uri="{FF2B5EF4-FFF2-40B4-BE49-F238E27FC236}">
                <a16:creationId xmlns:a16="http://schemas.microsoft.com/office/drawing/2014/main" id="{819A49A6-91BA-4190-98C1-1476A72FCD23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" t="69527" r="69303" b="1537"/>
          <a:stretch/>
        </p:blipFill>
        <p:spPr bwMode="auto">
          <a:xfrm>
            <a:off x="2022794" y="924491"/>
            <a:ext cx="627641" cy="5627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 12" descr="Résultat de recherche d'images pour &quot;brown bear brown bear what do you see FLASHCARDS&quot;">
            <a:extLst>
              <a:ext uri="{FF2B5EF4-FFF2-40B4-BE49-F238E27FC236}">
                <a16:creationId xmlns:a16="http://schemas.microsoft.com/office/drawing/2014/main" id="{EF5A3A88-0510-4A01-BFBE-1ED44D8BDBBB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" t="69527" r="69303" b="1537"/>
          <a:stretch/>
        </p:blipFill>
        <p:spPr bwMode="auto">
          <a:xfrm>
            <a:off x="4731435" y="2559146"/>
            <a:ext cx="627641" cy="5627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 13" descr="Résultat de recherche d'images pour &quot;brown bear brown bear what do you see FLASHCARDS&quot;">
            <a:extLst>
              <a:ext uri="{FF2B5EF4-FFF2-40B4-BE49-F238E27FC236}">
                <a16:creationId xmlns:a16="http://schemas.microsoft.com/office/drawing/2014/main" id="{4D3BC7B8-819F-4F4A-A630-A414E5574E0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14" t="35995" r="1769" b="35601"/>
          <a:stretch/>
        </p:blipFill>
        <p:spPr bwMode="auto">
          <a:xfrm>
            <a:off x="834887" y="4163311"/>
            <a:ext cx="662609" cy="5809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 14" descr="Résultat de recherche d'images pour &quot;brown bear brown bear what do you see FLASHCARDS&quot;">
            <a:extLst>
              <a:ext uri="{FF2B5EF4-FFF2-40B4-BE49-F238E27FC236}">
                <a16:creationId xmlns:a16="http://schemas.microsoft.com/office/drawing/2014/main" id="{EF35586F-21F3-4CB8-8C01-13E9ED4B16C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14" t="35995" r="1769" b="35601"/>
          <a:stretch/>
        </p:blipFill>
        <p:spPr bwMode="auto">
          <a:xfrm>
            <a:off x="8633791" y="1487199"/>
            <a:ext cx="662609" cy="5809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 15" descr="Résultat de recherche d'images pour &quot;brown bear brown bear what do you see FLASHCARDS&quot;">
            <a:extLst>
              <a:ext uri="{FF2B5EF4-FFF2-40B4-BE49-F238E27FC236}">
                <a16:creationId xmlns:a16="http://schemas.microsoft.com/office/drawing/2014/main" id="{0DD427F0-D134-4616-B99F-D20C94130D47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4" t="38436" r="33742" b="39985"/>
          <a:stretch/>
        </p:blipFill>
        <p:spPr bwMode="auto">
          <a:xfrm>
            <a:off x="5045255" y="4842075"/>
            <a:ext cx="834887" cy="6419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 16" descr="Résultat de recherche d'images pour &quot;brown bear brown bear what do you see FLASHCARDS&quot;">
            <a:extLst>
              <a:ext uri="{FF2B5EF4-FFF2-40B4-BE49-F238E27FC236}">
                <a16:creationId xmlns:a16="http://schemas.microsoft.com/office/drawing/2014/main" id="{B6EAA817-8A41-42CD-8B94-FE81EB7CB332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4" t="38436" r="33742" b="39985"/>
          <a:stretch/>
        </p:blipFill>
        <p:spPr bwMode="auto">
          <a:xfrm>
            <a:off x="6462066" y="1456691"/>
            <a:ext cx="834887" cy="6419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 17" descr="Résultat de recherche d'images pour &quot;brown bear brown bear what do you see FLASHCARDS&quot;">
            <a:extLst>
              <a:ext uri="{FF2B5EF4-FFF2-40B4-BE49-F238E27FC236}">
                <a16:creationId xmlns:a16="http://schemas.microsoft.com/office/drawing/2014/main" id="{31E35BA9-CCC9-4BCA-8DCA-A0F33D757EEE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" t="33470" r="67638" b="34643"/>
          <a:stretch/>
        </p:blipFill>
        <p:spPr bwMode="auto">
          <a:xfrm>
            <a:off x="1395153" y="5039466"/>
            <a:ext cx="627641" cy="5627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Image 18" descr="Résultat de recherche d'images pour &quot;brown bear brown bear what do you see FLASHCARDS&quot;">
            <a:extLst>
              <a:ext uri="{FF2B5EF4-FFF2-40B4-BE49-F238E27FC236}">
                <a16:creationId xmlns:a16="http://schemas.microsoft.com/office/drawing/2014/main" id="{212327FA-2108-49BF-95E6-04248A5DCE0F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" t="33470" r="67638" b="34643"/>
          <a:stretch/>
        </p:blipFill>
        <p:spPr bwMode="auto">
          <a:xfrm>
            <a:off x="8907913" y="2606819"/>
            <a:ext cx="540286" cy="5627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Image 19" descr="Résultat de recherche d'images pour &quot;brown bear brown bear what do you see FLASHCARDS&quot;">
            <a:extLst>
              <a:ext uri="{FF2B5EF4-FFF2-40B4-BE49-F238E27FC236}">
                <a16:creationId xmlns:a16="http://schemas.microsoft.com/office/drawing/2014/main" id="{E6817BB8-B596-46F3-BE92-DB7F96F7710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92" t="4120" r="746" b="70601"/>
          <a:stretch/>
        </p:blipFill>
        <p:spPr bwMode="auto">
          <a:xfrm>
            <a:off x="3343524" y="1535964"/>
            <a:ext cx="834887" cy="5627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Image 20" descr="Résultat de recherche d'images pour &quot;brown bear brown bear what do you see FLASHCARDS&quot;">
            <a:extLst>
              <a:ext uri="{FF2B5EF4-FFF2-40B4-BE49-F238E27FC236}">
                <a16:creationId xmlns:a16="http://schemas.microsoft.com/office/drawing/2014/main" id="{376FD138-6758-41F3-B52B-88991C5566B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92" t="4120" r="746" b="70601"/>
          <a:stretch/>
        </p:blipFill>
        <p:spPr bwMode="auto">
          <a:xfrm>
            <a:off x="2205775" y="4245567"/>
            <a:ext cx="662609" cy="5627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Image 21" descr="Résultat de recherche d'images pour &quot;brown bear brown bear what do you see FLASHCARDS&quot;">
            <a:extLst>
              <a:ext uri="{FF2B5EF4-FFF2-40B4-BE49-F238E27FC236}">
                <a16:creationId xmlns:a16="http://schemas.microsoft.com/office/drawing/2014/main" id="{4A4CEC8E-114A-4B0A-907A-185E0AD415D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" t="2519" r="67943" b="70312"/>
          <a:stretch/>
        </p:blipFill>
        <p:spPr bwMode="auto">
          <a:xfrm rot="18473822">
            <a:off x="1206481" y="1452350"/>
            <a:ext cx="712817" cy="6107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Image 22" descr="Résultat de recherche d'images pour &quot;brown bear brown bear what do you see FLASHCARDS&quot;">
            <a:extLst>
              <a:ext uri="{FF2B5EF4-FFF2-40B4-BE49-F238E27FC236}">
                <a16:creationId xmlns:a16="http://schemas.microsoft.com/office/drawing/2014/main" id="{AF9A577F-E4C4-4428-B83B-A9D2D8D83D32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" t="2519" r="67943" b="70312"/>
          <a:stretch/>
        </p:blipFill>
        <p:spPr bwMode="auto">
          <a:xfrm>
            <a:off x="7921230" y="2480745"/>
            <a:ext cx="607764" cy="5627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Espace réservé du contenu 4" descr="Résultat de recherche d'images pour &quot;brown bear brown bear what do you see FLASHCARDS&quot;">
            <a:extLst>
              <a:ext uri="{FF2B5EF4-FFF2-40B4-BE49-F238E27FC236}">
                <a16:creationId xmlns:a16="http://schemas.microsoft.com/office/drawing/2014/main" id="{A018F144-8A18-4D33-ADEA-40EFDA3BFD61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5" t="3394" r="37841" b="71662"/>
          <a:stretch/>
        </p:blipFill>
        <p:spPr bwMode="auto">
          <a:xfrm>
            <a:off x="6485920" y="5756324"/>
            <a:ext cx="834888" cy="6419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Espace réservé du contenu 4" descr="Résultat de recherche d'images pour &quot;brown bear brown bear what do you see FLASHCARDS&quot;">
            <a:extLst>
              <a:ext uri="{FF2B5EF4-FFF2-40B4-BE49-F238E27FC236}">
                <a16:creationId xmlns:a16="http://schemas.microsoft.com/office/drawing/2014/main" id="{CAC73DA1-EAF8-43D0-8286-D820C8C1F2BD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5" t="3394" r="37841" b="71662"/>
          <a:stretch/>
        </p:blipFill>
        <p:spPr bwMode="auto">
          <a:xfrm>
            <a:off x="5045255" y="517934"/>
            <a:ext cx="834888" cy="6419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Image 25" descr="Image associée">
            <a:extLst>
              <a:ext uri="{FF2B5EF4-FFF2-40B4-BE49-F238E27FC236}">
                <a16:creationId xmlns:a16="http://schemas.microsoft.com/office/drawing/2014/main" id="{B1D7F800-8B2C-49C9-9FA9-3D61C1B8B4CB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2" t="15477" r="66404" b="66162"/>
          <a:stretch/>
        </p:blipFill>
        <p:spPr bwMode="auto">
          <a:xfrm>
            <a:off x="728001" y="2226558"/>
            <a:ext cx="662609" cy="7773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Image 26" descr="Image associée">
            <a:extLst>
              <a:ext uri="{FF2B5EF4-FFF2-40B4-BE49-F238E27FC236}">
                <a16:creationId xmlns:a16="http://schemas.microsoft.com/office/drawing/2014/main" id="{DBEC3907-E861-44E4-A086-A58E4FEC63DA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3" t="35811" r="37133" b="44908"/>
          <a:stretch/>
        </p:blipFill>
        <p:spPr bwMode="auto">
          <a:xfrm>
            <a:off x="6046968" y="478301"/>
            <a:ext cx="801857" cy="6419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Image 27" descr="Image associée">
            <a:extLst>
              <a:ext uri="{FF2B5EF4-FFF2-40B4-BE49-F238E27FC236}">
                <a16:creationId xmlns:a16="http://schemas.microsoft.com/office/drawing/2014/main" id="{F810E8AF-3E9F-4279-B1C3-DA12B06B8CE7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3" t="14525" r="38024" b="64847"/>
          <a:stretch/>
        </p:blipFill>
        <p:spPr bwMode="auto">
          <a:xfrm>
            <a:off x="5473463" y="1487199"/>
            <a:ext cx="801857" cy="61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8" descr="Image associée">
            <a:extLst>
              <a:ext uri="{FF2B5EF4-FFF2-40B4-BE49-F238E27FC236}">
                <a16:creationId xmlns:a16="http://schemas.microsoft.com/office/drawing/2014/main" id="{0DAD5FD9-06B2-4742-AD21-B9E4A33E31F4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75" t="15604" r="7938" b="66162"/>
          <a:stretch/>
        </p:blipFill>
        <p:spPr bwMode="auto">
          <a:xfrm>
            <a:off x="3296123" y="5756324"/>
            <a:ext cx="662609" cy="6893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Image 29" descr="Image associée">
            <a:extLst>
              <a:ext uri="{FF2B5EF4-FFF2-40B4-BE49-F238E27FC236}">
                <a16:creationId xmlns:a16="http://schemas.microsoft.com/office/drawing/2014/main" id="{24626C6C-916A-4492-9CE2-02FCA10FB310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6" t="35939" r="67832" b="42894"/>
          <a:stretch/>
        </p:blipFill>
        <p:spPr bwMode="auto">
          <a:xfrm>
            <a:off x="7644402" y="5738623"/>
            <a:ext cx="834888" cy="6893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Image 30" descr="Image associée">
            <a:extLst>
              <a:ext uri="{FF2B5EF4-FFF2-40B4-BE49-F238E27FC236}">
                <a16:creationId xmlns:a16="http://schemas.microsoft.com/office/drawing/2014/main" id="{ADC1A333-26FA-42D4-AC3F-871236721394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6" t="35939" r="10319" b="44468"/>
          <a:stretch/>
        </p:blipFill>
        <p:spPr bwMode="auto">
          <a:xfrm>
            <a:off x="6949441" y="2430734"/>
            <a:ext cx="627641" cy="6893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Image 31" descr="Image associée">
            <a:extLst>
              <a:ext uri="{FF2B5EF4-FFF2-40B4-BE49-F238E27FC236}">
                <a16:creationId xmlns:a16="http://schemas.microsoft.com/office/drawing/2014/main" id="{AD24277D-91EA-44FF-83EB-2354974AB12D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6" t="58472" r="67832" b="23663"/>
          <a:stretch/>
        </p:blipFill>
        <p:spPr bwMode="auto">
          <a:xfrm>
            <a:off x="4088805" y="4808275"/>
            <a:ext cx="834887" cy="6797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Image 32" descr="Image associée">
            <a:extLst>
              <a:ext uri="{FF2B5EF4-FFF2-40B4-BE49-F238E27FC236}">
                <a16:creationId xmlns:a16="http://schemas.microsoft.com/office/drawing/2014/main" id="{F2729326-9210-4628-9285-C2CC8524A861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3" t="58472" r="38096" b="24020"/>
          <a:stretch/>
        </p:blipFill>
        <p:spPr bwMode="auto">
          <a:xfrm>
            <a:off x="6016640" y="4827158"/>
            <a:ext cx="801857" cy="6419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Image 33" descr="Image associée">
            <a:extLst>
              <a:ext uri="{FF2B5EF4-FFF2-40B4-BE49-F238E27FC236}">
                <a16:creationId xmlns:a16="http://schemas.microsoft.com/office/drawing/2014/main" id="{E27DAEB6-8663-4F44-A9C5-21B345784672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37" t="58472" r="6880" b="24512"/>
          <a:stretch/>
        </p:blipFill>
        <p:spPr bwMode="auto">
          <a:xfrm>
            <a:off x="8178197" y="4842075"/>
            <a:ext cx="801858" cy="5965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Image 34" descr="Image associée">
            <a:extLst>
              <a:ext uri="{FF2B5EF4-FFF2-40B4-BE49-F238E27FC236}">
                <a16:creationId xmlns:a16="http://schemas.microsoft.com/office/drawing/2014/main" id="{E703EBC2-7A5C-47D2-A2BA-AAD32BB5FE92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75" t="15604" r="7938" b="66162"/>
          <a:stretch/>
        </p:blipFill>
        <p:spPr bwMode="auto">
          <a:xfrm>
            <a:off x="1874470" y="3363553"/>
            <a:ext cx="662609" cy="6893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Image 35" descr="Image associée">
            <a:extLst>
              <a:ext uri="{FF2B5EF4-FFF2-40B4-BE49-F238E27FC236}">
                <a16:creationId xmlns:a16="http://schemas.microsoft.com/office/drawing/2014/main" id="{2EDE64AD-C95E-4BE7-81B4-D5A507FAFDA6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6" t="35939" r="10319" b="44468"/>
          <a:stretch/>
        </p:blipFill>
        <p:spPr bwMode="auto">
          <a:xfrm>
            <a:off x="10400110" y="2480210"/>
            <a:ext cx="627641" cy="6893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Image 37" descr="Image associée">
            <a:extLst>
              <a:ext uri="{FF2B5EF4-FFF2-40B4-BE49-F238E27FC236}">
                <a16:creationId xmlns:a16="http://schemas.microsoft.com/office/drawing/2014/main" id="{F966629C-A859-417C-BB08-7201879034BF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3" t="14525" r="38024" b="64847"/>
          <a:stretch/>
        </p:blipFill>
        <p:spPr bwMode="auto">
          <a:xfrm>
            <a:off x="9535553" y="3939830"/>
            <a:ext cx="801857" cy="61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Image 38" descr="Image associée">
            <a:extLst>
              <a:ext uri="{FF2B5EF4-FFF2-40B4-BE49-F238E27FC236}">
                <a16:creationId xmlns:a16="http://schemas.microsoft.com/office/drawing/2014/main" id="{743DE55D-4BA9-42B2-86FD-2B118BBAE686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37" t="58472" r="6880" b="24512"/>
          <a:stretch/>
        </p:blipFill>
        <p:spPr bwMode="auto">
          <a:xfrm>
            <a:off x="9772679" y="5513558"/>
            <a:ext cx="627431" cy="5627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370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643AE3-45AA-49C8-BB8D-C8C4504CF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" name="Espace réservé du contenu 13">
            <a:extLst>
              <a:ext uri="{FF2B5EF4-FFF2-40B4-BE49-F238E27FC236}">
                <a16:creationId xmlns:a16="http://schemas.microsoft.com/office/drawing/2014/main" id="{6AF52F24-CC29-439A-9C86-6B984CEF6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764" t="23350" r="29521" b="8434"/>
          <a:stretch/>
        </p:blipFill>
        <p:spPr>
          <a:xfrm>
            <a:off x="0" y="53072"/>
            <a:ext cx="7224187" cy="6804928"/>
          </a:xfrm>
          <a:prstGeom prst="rect">
            <a:avLst/>
          </a:prstGeom>
        </p:spPr>
      </p:pic>
      <p:pic>
        <p:nvPicPr>
          <p:cNvPr id="15" name="Espace réservé du contenu 13">
            <a:extLst>
              <a:ext uri="{FF2B5EF4-FFF2-40B4-BE49-F238E27FC236}">
                <a16:creationId xmlns:a16="http://schemas.microsoft.com/office/drawing/2014/main" id="{066A6A5D-E2BB-448A-B595-0C7417CEEF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64" t="23350" r="29521" b="8434"/>
          <a:stretch/>
        </p:blipFill>
        <p:spPr>
          <a:xfrm>
            <a:off x="7224187" y="26536"/>
            <a:ext cx="7224187" cy="680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3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643AE3-45AA-49C8-BB8D-C8C4504CF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" name="Espace réservé du contenu 13">
            <a:extLst>
              <a:ext uri="{FF2B5EF4-FFF2-40B4-BE49-F238E27FC236}">
                <a16:creationId xmlns:a16="http://schemas.microsoft.com/office/drawing/2014/main" id="{6AF52F24-CC29-439A-9C86-6B984CEF6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764" t="23350" r="29521" b="8434"/>
          <a:stretch/>
        </p:blipFill>
        <p:spPr>
          <a:xfrm>
            <a:off x="0" y="53072"/>
            <a:ext cx="7224187" cy="6804928"/>
          </a:xfrm>
          <a:prstGeom prst="rect">
            <a:avLst/>
          </a:prstGeom>
        </p:spPr>
      </p:pic>
      <p:pic>
        <p:nvPicPr>
          <p:cNvPr id="15" name="Espace réservé du contenu 13">
            <a:extLst>
              <a:ext uri="{FF2B5EF4-FFF2-40B4-BE49-F238E27FC236}">
                <a16:creationId xmlns:a16="http://schemas.microsoft.com/office/drawing/2014/main" id="{066A6A5D-E2BB-448A-B595-0C7417CEEF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64" t="23350" r="29521" b="8434"/>
          <a:stretch/>
        </p:blipFill>
        <p:spPr>
          <a:xfrm>
            <a:off x="7224187" y="26536"/>
            <a:ext cx="7224187" cy="680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12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643AE3-45AA-49C8-BB8D-C8C4504CF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" name="Espace réservé du contenu 13">
            <a:extLst>
              <a:ext uri="{FF2B5EF4-FFF2-40B4-BE49-F238E27FC236}">
                <a16:creationId xmlns:a16="http://schemas.microsoft.com/office/drawing/2014/main" id="{6AF52F24-CC29-439A-9C86-6B984CEF6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764" t="23350" r="29521" b="8434"/>
          <a:stretch/>
        </p:blipFill>
        <p:spPr>
          <a:xfrm>
            <a:off x="0" y="53072"/>
            <a:ext cx="7224187" cy="6804928"/>
          </a:xfrm>
          <a:prstGeom prst="rect">
            <a:avLst/>
          </a:prstGeom>
        </p:spPr>
      </p:pic>
      <p:pic>
        <p:nvPicPr>
          <p:cNvPr id="15" name="Espace réservé du contenu 13">
            <a:extLst>
              <a:ext uri="{FF2B5EF4-FFF2-40B4-BE49-F238E27FC236}">
                <a16:creationId xmlns:a16="http://schemas.microsoft.com/office/drawing/2014/main" id="{066A6A5D-E2BB-448A-B595-0C7417CEEF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56" t="23350" r="29521" b="8434"/>
          <a:stretch/>
        </p:blipFill>
        <p:spPr>
          <a:xfrm>
            <a:off x="7224187" y="26536"/>
            <a:ext cx="7119106" cy="680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383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Grand écran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Ellen V.</dc:creator>
  <cp:lastModifiedBy>Ellen V.</cp:lastModifiedBy>
  <cp:revision>4</cp:revision>
  <dcterms:created xsi:type="dcterms:W3CDTF">2018-01-10T16:33:04Z</dcterms:created>
  <dcterms:modified xsi:type="dcterms:W3CDTF">2018-01-10T17:01:40Z</dcterms:modified>
</cp:coreProperties>
</file>