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16" autoAdjust="0"/>
  </p:normalViewPr>
  <p:slideViewPr>
    <p:cSldViewPr>
      <p:cViewPr varScale="1">
        <p:scale>
          <a:sx n="87" d="100"/>
          <a:sy n="87" d="100"/>
        </p:scale>
        <p:origin x="64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57-7008-4E73-BB0B-F57FEA8C2E5E}" type="datetimeFigureOut">
              <a:rPr lang="fr-FR" smtClean="0"/>
              <a:t>26/08/2014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659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57-7008-4E73-BB0B-F57FEA8C2E5E}" type="datetimeFigureOut">
              <a:rPr lang="fr-FR" smtClean="0"/>
              <a:t>26/08/2014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62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57-7008-4E73-BB0B-F57FEA8C2E5E}" type="datetimeFigureOut">
              <a:rPr lang="fr-FR" smtClean="0"/>
              <a:t>26/08/2014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914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57-7008-4E73-BB0B-F57FEA8C2E5E}" type="datetimeFigureOut">
              <a:rPr lang="fr-FR" smtClean="0"/>
              <a:t>26/08/2014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157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57-7008-4E73-BB0B-F57FEA8C2E5E}" type="datetimeFigureOut">
              <a:rPr lang="fr-FR" smtClean="0"/>
              <a:t>26/08/2014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374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57-7008-4E73-BB0B-F57FEA8C2E5E}" type="datetimeFigureOut">
              <a:rPr lang="fr-FR" smtClean="0"/>
              <a:t>26/08/2014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679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57-7008-4E73-BB0B-F57FEA8C2E5E}" type="datetimeFigureOut">
              <a:rPr lang="fr-FR" smtClean="0"/>
              <a:t>26/08/2014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2028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57-7008-4E73-BB0B-F57FEA8C2E5E}" type="datetimeFigureOut">
              <a:rPr lang="fr-FR" smtClean="0"/>
              <a:t>26/08/2014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703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57-7008-4E73-BB0B-F57FEA8C2E5E}" type="datetimeFigureOut">
              <a:rPr lang="fr-FR" smtClean="0"/>
              <a:t>26/08/2014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531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57-7008-4E73-BB0B-F57FEA8C2E5E}" type="datetimeFigureOut">
              <a:rPr lang="fr-FR" smtClean="0"/>
              <a:t>26/08/2014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92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57-7008-4E73-BB0B-F57FEA8C2E5E}" type="datetimeFigureOut">
              <a:rPr lang="fr-FR" smtClean="0"/>
              <a:t>26/08/2014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03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BD257-7008-4E73-BB0B-F57FEA8C2E5E}" type="datetimeFigureOut">
              <a:rPr lang="fr-FR" smtClean="0"/>
              <a:t>26/08/2014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326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395536" y="1772817"/>
            <a:ext cx="8496944" cy="2232248"/>
          </a:xfrm>
        </p:spPr>
        <p:txBody>
          <a:bodyPr>
            <a:normAutofit/>
          </a:bodyPr>
          <a:lstStyle/>
          <a:p>
            <a:pPr eaLnBrk="1" hangingPunct="1"/>
            <a:r>
              <a:rPr lang="fr-FR" sz="8800" b="1" dirty="0" smtClean="0">
                <a:solidFill>
                  <a:srgbClr val="FF0000"/>
                </a:solidFill>
                <a:latin typeface="Maiandra GD" pitchFamily="34" charset="0"/>
              </a:rPr>
              <a:t>L’addition</a:t>
            </a: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1071563" y="285750"/>
            <a:ext cx="6400800" cy="7143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Mathématiques – </a:t>
            </a:r>
            <a:r>
              <a:rPr lang="fr-FR" i="1" dirty="0" smtClean="0"/>
              <a:t>Calcul</a:t>
            </a:r>
            <a:endParaRPr lang="fr-FR" dirty="0" smtClean="0"/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500063" y="4357688"/>
            <a:ext cx="807243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4800" dirty="0" smtClean="0">
                <a:solidFill>
                  <a:srgbClr val="0070C0"/>
                </a:solidFill>
                <a:latin typeface="Maiandra GD" pitchFamily="34" charset="0"/>
                <a:sym typeface="Wingdings"/>
              </a:rPr>
              <a:t></a:t>
            </a:r>
            <a:r>
              <a:rPr lang="fr-FR" sz="4800" i="1" dirty="0" smtClean="0">
                <a:solidFill>
                  <a:srgbClr val="0070C0"/>
                </a:solidFill>
                <a:latin typeface="Maiandra GD" pitchFamily="34" charset="0"/>
                <a:sym typeface="Wingdings" pitchFamily="2" charset="2"/>
              </a:rPr>
              <a:t> Addition de nombres entiers</a:t>
            </a:r>
            <a:endParaRPr lang="fr-FR" sz="4800" i="1" dirty="0">
              <a:solidFill>
                <a:srgbClr val="0070C0"/>
              </a:solidFill>
              <a:latin typeface="Maiandra GD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88639"/>
            <a:ext cx="1800200" cy="69607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46899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build="p"/>
      <p:bldP spid="5" grpId="1" build="p"/>
      <p:bldP spid="6" grpId="0"/>
      <p:bldP spid="6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646331"/>
          </a:xfrm>
        </p:spPr>
        <p:txBody>
          <a:bodyPr anchor="t" anchorCtr="0">
            <a:spAutoFit/>
          </a:bodyPr>
          <a:lstStyle/>
          <a:p>
            <a:pPr algn="l" eaLnBrk="1" hangingPunct="1"/>
            <a:r>
              <a:rPr lang="fr-FR" sz="3600" i="1" dirty="0" smtClean="0">
                <a:latin typeface="Maiandra GD" pitchFamily="34" charset="0"/>
              </a:rPr>
              <a:t>23 458 + 5 974 = </a:t>
            </a:r>
            <a:endParaRPr lang="fr-FR" sz="4000" i="1" dirty="0" smtClean="0">
              <a:latin typeface="Maiandra GD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-43841"/>
            <a:ext cx="914400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2 - </a:t>
            </a:r>
            <a:r>
              <a:rPr lang="fr-FR" sz="3600" b="1" i="1" u="sng" dirty="0" smtClean="0">
                <a:solidFill>
                  <a:srgbClr val="0070C0"/>
                </a:solidFill>
                <a:latin typeface="Maiandra GD" pitchFamily="34" charset="0"/>
              </a:rPr>
              <a:t>J’effectue le calcul</a:t>
            </a:r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4000" b="1" i="1" dirty="0" smtClean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21804" y="242088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2 3  4 5 8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539552" y="350100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827584" y="3501008"/>
            <a:ext cx="367240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 5  9 7</a:t>
            </a:r>
            <a:endParaRPr lang="fr-FR" sz="8000" dirty="0" smtClean="0">
              <a:latin typeface="Maiandra GD" pitchFamily="34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218662" y="3717032"/>
            <a:ext cx="720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578662" y="3357032"/>
            <a:ext cx="0" cy="720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1043608" y="4701337"/>
            <a:ext cx="4359033" cy="2454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ensées 12"/>
          <p:cNvSpPr/>
          <p:nvPr/>
        </p:nvSpPr>
        <p:spPr>
          <a:xfrm>
            <a:off x="5612970" y="3600481"/>
            <a:ext cx="3386362" cy="2832119"/>
          </a:xfrm>
          <a:prstGeom prst="cloudCallout">
            <a:avLst>
              <a:gd name="adj1" fmla="val 48627"/>
              <a:gd name="adj2" fmla="val 601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6084168" y="4219388"/>
            <a:ext cx="2664296" cy="144655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1</a:t>
            </a:r>
            <a:r>
              <a:rPr lang="fr-FR" b="1" i="1" dirty="0" smtClean="0">
                <a:latin typeface="Maiandra GD" pitchFamily="34" charset="0"/>
              </a:rPr>
              <a:t> + 5 + 7 =</a:t>
            </a:r>
            <a:endParaRPr lang="fr-FR" sz="4800" b="1" i="1" dirty="0" smtClean="0">
              <a:latin typeface="Maiandra GD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79912" y="2421008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779912" y="3501128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6192036" y="4869160"/>
            <a:ext cx="2052372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13</a:t>
            </a:r>
            <a:endParaRPr lang="fr-FR" sz="4800" b="1" i="1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4569933" y="4725882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3707904" y="1654348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5796136" y="980728"/>
            <a:ext cx="3168352" cy="6463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Je pose </a:t>
            </a:r>
            <a:r>
              <a:rPr lang="fr-FR" sz="3600" i="1" dirty="0" smtClean="0">
                <a:solidFill>
                  <a:srgbClr val="FF0000"/>
                </a:solidFill>
                <a:latin typeface="Maiandra GD" pitchFamily="34" charset="0"/>
              </a:rPr>
              <a:t>3</a:t>
            </a:r>
            <a:endParaRPr lang="fr-FR" sz="4000" i="1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5806831" y="1523991"/>
            <a:ext cx="3168352" cy="6463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et je retiens </a:t>
            </a:r>
            <a:r>
              <a:rPr lang="fr-FR" sz="3600" i="1" dirty="0" smtClean="0">
                <a:solidFill>
                  <a:srgbClr val="FF0000"/>
                </a:solidFill>
                <a:latin typeface="Maiandra GD" pitchFamily="34" charset="0"/>
              </a:rPr>
              <a:t>1</a:t>
            </a:r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.</a:t>
            </a:r>
            <a:endParaRPr lang="fr-FR" sz="4000" i="1" dirty="0" smtClean="0">
              <a:solidFill>
                <a:schemeClr val="bg1">
                  <a:lumMod val="50000"/>
                </a:schemeClr>
              </a:solidFill>
              <a:latin typeface="Maiandra GD" pitchFamily="34" charset="0"/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3779912" y="4725881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3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3" name="Titre 1"/>
          <p:cNvSpPr txBox="1">
            <a:spLocks/>
          </p:cNvSpPr>
          <p:nvPr/>
        </p:nvSpPr>
        <p:spPr>
          <a:xfrm>
            <a:off x="2911682" y="1654347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27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6" grpId="0" animBg="1"/>
      <p:bldP spid="17" grpId="0"/>
      <p:bldP spid="20" grpId="0"/>
      <p:bldP spid="20" grpId="1"/>
      <p:bldP spid="21" grpId="0"/>
      <p:bldP spid="21" grpId="1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646331"/>
          </a:xfrm>
        </p:spPr>
        <p:txBody>
          <a:bodyPr anchor="t" anchorCtr="0">
            <a:spAutoFit/>
          </a:bodyPr>
          <a:lstStyle/>
          <a:p>
            <a:pPr algn="l" eaLnBrk="1" hangingPunct="1"/>
            <a:r>
              <a:rPr lang="fr-FR" sz="3600" i="1" dirty="0" smtClean="0">
                <a:latin typeface="Maiandra GD" pitchFamily="34" charset="0"/>
              </a:rPr>
              <a:t>23 458 + 5 974 = </a:t>
            </a:r>
            <a:endParaRPr lang="fr-FR" sz="4000" i="1" dirty="0" smtClean="0">
              <a:latin typeface="Maiandra GD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-43841"/>
            <a:ext cx="914400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2 - </a:t>
            </a:r>
            <a:r>
              <a:rPr lang="fr-FR" sz="3600" b="1" i="1" u="sng" dirty="0" smtClean="0">
                <a:solidFill>
                  <a:srgbClr val="0070C0"/>
                </a:solidFill>
                <a:latin typeface="Maiandra GD" pitchFamily="34" charset="0"/>
              </a:rPr>
              <a:t>J’effectue le calcul</a:t>
            </a:r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4000" b="1" i="1" dirty="0" smtClean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21804" y="242088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2 3  4 5 8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39552" y="350100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827584" y="3501008"/>
            <a:ext cx="367240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 5  9 7</a:t>
            </a:r>
            <a:endParaRPr lang="fr-FR" sz="8000" dirty="0" smtClean="0">
              <a:latin typeface="Maiandra GD" pitchFamily="34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218662" y="3717032"/>
            <a:ext cx="720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578662" y="3357032"/>
            <a:ext cx="0" cy="720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1043608" y="4701337"/>
            <a:ext cx="4359033" cy="2454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ensées 11"/>
          <p:cNvSpPr/>
          <p:nvPr/>
        </p:nvSpPr>
        <p:spPr>
          <a:xfrm>
            <a:off x="5612970" y="3600481"/>
            <a:ext cx="3386362" cy="2832119"/>
          </a:xfrm>
          <a:prstGeom prst="cloudCallout">
            <a:avLst>
              <a:gd name="adj1" fmla="val 48627"/>
              <a:gd name="adj2" fmla="val 601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6084168" y="4219388"/>
            <a:ext cx="2664296" cy="144655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1</a:t>
            </a:r>
            <a:r>
              <a:rPr lang="fr-FR" b="1" i="1" dirty="0" smtClean="0">
                <a:latin typeface="Maiandra GD" pitchFamily="34" charset="0"/>
              </a:rPr>
              <a:t> + 4 + 9 =</a:t>
            </a:r>
            <a:endParaRPr lang="fr-FR" sz="4800" b="1" i="1" dirty="0" smtClean="0">
              <a:latin typeface="Maiandra GD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87824" y="2421008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987824" y="3501128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6192036" y="4869160"/>
            <a:ext cx="2052372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14</a:t>
            </a:r>
            <a:endParaRPr lang="fr-FR" sz="4800" b="1" i="1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4569933" y="4725882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3707904" y="1654348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3779912" y="4725881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3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2911682" y="1654347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3" name="Titre 1"/>
          <p:cNvSpPr txBox="1">
            <a:spLocks/>
          </p:cNvSpPr>
          <p:nvPr/>
        </p:nvSpPr>
        <p:spPr>
          <a:xfrm>
            <a:off x="5796136" y="602490"/>
            <a:ext cx="3168352" cy="2308324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Je poursuis avec la colonne suivante.</a:t>
            </a:r>
            <a:endParaRPr lang="fr-FR" sz="4000" i="1" dirty="0" smtClean="0">
              <a:solidFill>
                <a:schemeClr val="bg1">
                  <a:lumMod val="50000"/>
                </a:schemeClr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23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 animBg="1"/>
      <p:bldP spid="16" grpId="0"/>
      <p:bldP spid="23" grpId="0"/>
      <p:bldP spid="2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646331"/>
          </a:xfrm>
        </p:spPr>
        <p:txBody>
          <a:bodyPr anchor="t" anchorCtr="0">
            <a:spAutoFit/>
          </a:bodyPr>
          <a:lstStyle/>
          <a:p>
            <a:pPr algn="l" eaLnBrk="1" hangingPunct="1"/>
            <a:r>
              <a:rPr lang="fr-FR" sz="3600" i="1" dirty="0" smtClean="0">
                <a:latin typeface="Maiandra GD" pitchFamily="34" charset="0"/>
              </a:rPr>
              <a:t>23 458 + 5 974 = </a:t>
            </a:r>
            <a:endParaRPr lang="fr-FR" sz="4000" i="1" dirty="0" smtClean="0">
              <a:latin typeface="Maiandra GD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-43841"/>
            <a:ext cx="914400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2 - </a:t>
            </a:r>
            <a:r>
              <a:rPr lang="fr-FR" sz="3600" b="1" i="1" u="sng" dirty="0" smtClean="0">
                <a:solidFill>
                  <a:srgbClr val="0070C0"/>
                </a:solidFill>
                <a:latin typeface="Maiandra GD" pitchFamily="34" charset="0"/>
              </a:rPr>
              <a:t>J’effectue le calcul</a:t>
            </a:r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4000" b="1" i="1" dirty="0" smtClean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21804" y="242088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2 3  4 5 8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39552" y="350100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827584" y="3501008"/>
            <a:ext cx="367240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 5  9 7</a:t>
            </a:r>
            <a:endParaRPr lang="fr-FR" sz="8000" dirty="0" smtClean="0">
              <a:latin typeface="Maiandra GD" pitchFamily="34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218662" y="3717032"/>
            <a:ext cx="720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578662" y="3357032"/>
            <a:ext cx="0" cy="720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1043608" y="4701337"/>
            <a:ext cx="4359033" cy="2454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ensées 11"/>
          <p:cNvSpPr/>
          <p:nvPr/>
        </p:nvSpPr>
        <p:spPr>
          <a:xfrm>
            <a:off x="5612970" y="3600481"/>
            <a:ext cx="3386362" cy="2832119"/>
          </a:xfrm>
          <a:prstGeom prst="cloudCallout">
            <a:avLst>
              <a:gd name="adj1" fmla="val 48627"/>
              <a:gd name="adj2" fmla="val 601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6084168" y="4219388"/>
            <a:ext cx="2664296" cy="144655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1</a:t>
            </a:r>
            <a:r>
              <a:rPr lang="fr-FR" b="1" i="1" dirty="0" smtClean="0">
                <a:latin typeface="Maiandra GD" pitchFamily="34" charset="0"/>
              </a:rPr>
              <a:t> + 4 + 9 =</a:t>
            </a:r>
            <a:endParaRPr lang="fr-FR" sz="4800" b="1" i="1" dirty="0" smtClean="0">
              <a:latin typeface="Maiandra GD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87824" y="2421008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987824" y="3501128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6192036" y="4869160"/>
            <a:ext cx="2052372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14</a:t>
            </a:r>
            <a:endParaRPr lang="fr-FR" sz="4800" b="1" i="1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4569933" y="4725882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3707904" y="1654348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3779912" y="4725881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3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2911682" y="1654347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5796136" y="980728"/>
            <a:ext cx="3168352" cy="6463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Je pose </a:t>
            </a:r>
            <a:r>
              <a:rPr lang="fr-FR" sz="3600" i="1" dirty="0" smtClean="0">
                <a:solidFill>
                  <a:srgbClr val="FF0000"/>
                </a:solidFill>
                <a:latin typeface="Maiandra GD" pitchFamily="34" charset="0"/>
              </a:rPr>
              <a:t>4</a:t>
            </a:r>
            <a:endParaRPr lang="fr-FR" sz="4000" i="1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5" name="Titre 1"/>
          <p:cNvSpPr txBox="1">
            <a:spLocks/>
          </p:cNvSpPr>
          <p:nvPr/>
        </p:nvSpPr>
        <p:spPr>
          <a:xfrm>
            <a:off x="5806831" y="1523991"/>
            <a:ext cx="3168352" cy="6463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et je retiens </a:t>
            </a:r>
            <a:r>
              <a:rPr lang="fr-FR" sz="3600" i="1" dirty="0" smtClean="0">
                <a:solidFill>
                  <a:srgbClr val="FF0000"/>
                </a:solidFill>
                <a:latin typeface="Maiandra GD" pitchFamily="34" charset="0"/>
              </a:rPr>
              <a:t>1</a:t>
            </a:r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.</a:t>
            </a:r>
            <a:endParaRPr lang="fr-FR" sz="4000" i="1" dirty="0" smtClean="0">
              <a:solidFill>
                <a:schemeClr val="bg1">
                  <a:lumMod val="50000"/>
                </a:schemeClr>
              </a:solidFill>
              <a:latin typeface="Maiandra GD" pitchFamily="34" charset="0"/>
            </a:endParaRPr>
          </a:p>
        </p:txBody>
      </p:sp>
      <p:sp>
        <p:nvSpPr>
          <p:cNvPr id="26" name="Titre 1"/>
          <p:cNvSpPr txBox="1">
            <a:spLocks/>
          </p:cNvSpPr>
          <p:nvPr/>
        </p:nvSpPr>
        <p:spPr>
          <a:xfrm>
            <a:off x="2992934" y="4701217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1864286" y="1654346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51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 animBg="1"/>
      <p:bldP spid="16" grpId="0"/>
      <p:bldP spid="24" grpId="0"/>
      <p:bldP spid="24" grpId="1"/>
      <p:bldP spid="25" grpId="0"/>
      <p:bldP spid="25" grpId="1"/>
      <p:bldP spid="26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646331"/>
          </a:xfrm>
        </p:spPr>
        <p:txBody>
          <a:bodyPr anchor="t" anchorCtr="0">
            <a:spAutoFit/>
          </a:bodyPr>
          <a:lstStyle/>
          <a:p>
            <a:pPr algn="l" eaLnBrk="1" hangingPunct="1"/>
            <a:r>
              <a:rPr lang="fr-FR" sz="3600" i="1" dirty="0" smtClean="0">
                <a:latin typeface="Maiandra GD" pitchFamily="34" charset="0"/>
              </a:rPr>
              <a:t>23 458 + 5 974 = </a:t>
            </a:r>
            <a:endParaRPr lang="fr-FR" sz="4000" i="1" dirty="0" smtClean="0">
              <a:latin typeface="Maiandra GD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-43841"/>
            <a:ext cx="914400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2 - </a:t>
            </a:r>
            <a:r>
              <a:rPr lang="fr-FR" sz="3600" b="1" i="1" u="sng" dirty="0" smtClean="0">
                <a:solidFill>
                  <a:srgbClr val="0070C0"/>
                </a:solidFill>
                <a:latin typeface="Maiandra GD" pitchFamily="34" charset="0"/>
              </a:rPr>
              <a:t>J’effectue le calcul</a:t>
            </a:r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4000" b="1" i="1" dirty="0" smtClean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21804" y="242088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2 3  4 5 8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39552" y="350100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827584" y="3501008"/>
            <a:ext cx="367240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 5  9 7</a:t>
            </a:r>
            <a:endParaRPr lang="fr-FR" sz="8000" dirty="0" smtClean="0">
              <a:latin typeface="Maiandra GD" pitchFamily="34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218662" y="3717032"/>
            <a:ext cx="720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578662" y="3357032"/>
            <a:ext cx="0" cy="720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1043608" y="4701337"/>
            <a:ext cx="4359033" cy="2454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ensées 11"/>
          <p:cNvSpPr/>
          <p:nvPr/>
        </p:nvSpPr>
        <p:spPr>
          <a:xfrm>
            <a:off x="5612970" y="3600481"/>
            <a:ext cx="3386362" cy="2832119"/>
          </a:xfrm>
          <a:prstGeom prst="cloudCallout">
            <a:avLst>
              <a:gd name="adj1" fmla="val 48627"/>
              <a:gd name="adj2" fmla="val 601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6084168" y="4219388"/>
            <a:ext cx="2664296" cy="144655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1</a:t>
            </a:r>
            <a:r>
              <a:rPr lang="fr-FR" b="1" i="1" dirty="0" smtClean="0">
                <a:latin typeface="Maiandra GD" pitchFamily="34" charset="0"/>
              </a:rPr>
              <a:t> + 3 + 5 =</a:t>
            </a:r>
            <a:endParaRPr lang="fr-FR" sz="4800" b="1" i="1" dirty="0" smtClean="0">
              <a:latin typeface="Maiandra GD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30700" y="2396463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1930700" y="3476583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6192036" y="4869160"/>
            <a:ext cx="2052372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9</a:t>
            </a:r>
            <a:endParaRPr lang="fr-FR" sz="4800" b="1" i="1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4569933" y="4725882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3707904" y="1654348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3779912" y="4725881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3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2911682" y="1654347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3" name="Titre 1"/>
          <p:cNvSpPr txBox="1">
            <a:spLocks/>
          </p:cNvSpPr>
          <p:nvPr/>
        </p:nvSpPr>
        <p:spPr>
          <a:xfrm>
            <a:off x="2992934" y="4701217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1864286" y="1654346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5" name="Titre 1"/>
          <p:cNvSpPr txBox="1">
            <a:spLocks/>
          </p:cNvSpPr>
          <p:nvPr/>
        </p:nvSpPr>
        <p:spPr>
          <a:xfrm>
            <a:off x="5796136" y="602490"/>
            <a:ext cx="3168352" cy="2308324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Je passe à la colonne des unités de mille.</a:t>
            </a:r>
            <a:endParaRPr lang="fr-FR" sz="4000" i="1" dirty="0" smtClean="0">
              <a:solidFill>
                <a:schemeClr val="bg1">
                  <a:lumMod val="50000"/>
                </a:schemeClr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3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1"/>
      <p:bldP spid="14" grpId="0" animBg="1"/>
      <p:bldP spid="15" grpId="0" animBg="1"/>
      <p:bldP spid="16" grpId="0"/>
      <p:bldP spid="25" grpId="0"/>
      <p:bldP spid="2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646331"/>
          </a:xfrm>
        </p:spPr>
        <p:txBody>
          <a:bodyPr anchor="t" anchorCtr="0">
            <a:spAutoFit/>
          </a:bodyPr>
          <a:lstStyle/>
          <a:p>
            <a:pPr algn="l" eaLnBrk="1" hangingPunct="1"/>
            <a:r>
              <a:rPr lang="fr-FR" sz="3600" i="1" dirty="0" smtClean="0">
                <a:latin typeface="Maiandra GD" pitchFamily="34" charset="0"/>
              </a:rPr>
              <a:t>23 458 + 5 974 = </a:t>
            </a:r>
            <a:endParaRPr lang="fr-FR" sz="4000" i="1" dirty="0" smtClean="0">
              <a:latin typeface="Maiandra GD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-43841"/>
            <a:ext cx="914400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2 - </a:t>
            </a:r>
            <a:r>
              <a:rPr lang="fr-FR" sz="3600" b="1" i="1" u="sng" dirty="0" smtClean="0">
                <a:solidFill>
                  <a:srgbClr val="0070C0"/>
                </a:solidFill>
                <a:latin typeface="Maiandra GD" pitchFamily="34" charset="0"/>
              </a:rPr>
              <a:t>J’effectue le calcul</a:t>
            </a:r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4000" b="1" i="1" dirty="0" smtClean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21804" y="242088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2 3  4 5 8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39552" y="350100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827584" y="3501008"/>
            <a:ext cx="367240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 5  9 7</a:t>
            </a:r>
            <a:endParaRPr lang="fr-FR" sz="8000" dirty="0" smtClean="0">
              <a:latin typeface="Maiandra GD" pitchFamily="34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218662" y="3717032"/>
            <a:ext cx="720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578662" y="3357032"/>
            <a:ext cx="0" cy="720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1043608" y="4701337"/>
            <a:ext cx="4359033" cy="2454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ensées 11"/>
          <p:cNvSpPr/>
          <p:nvPr/>
        </p:nvSpPr>
        <p:spPr>
          <a:xfrm>
            <a:off x="5612970" y="3600481"/>
            <a:ext cx="3386362" cy="2832119"/>
          </a:xfrm>
          <a:prstGeom prst="cloudCallout">
            <a:avLst>
              <a:gd name="adj1" fmla="val 48627"/>
              <a:gd name="adj2" fmla="val 601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6084168" y="4219388"/>
            <a:ext cx="2664296" cy="144655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1</a:t>
            </a:r>
            <a:r>
              <a:rPr lang="fr-FR" b="1" i="1" dirty="0" smtClean="0">
                <a:latin typeface="Maiandra GD" pitchFamily="34" charset="0"/>
              </a:rPr>
              <a:t> + 3 + 5 =</a:t>
            </a:r>
            <a:endParaRPr lang="fr-FR" sz="4800" b="1" i="1" dirty="0" smtClean="0">
              <a:latin typeface="Maiandra GD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30700" y="2396463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1930700" y="3476583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6192036" y="4869160"/>
            <a:ext cx="2052372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9</a:t>
            </a:r>
            <a:endParaRPr lang="fr-FR" sz="4800" b="1" i="1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4569933" y="4725882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3707904" y="1654348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3779912" y="4725881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3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2911682" y="1654347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2992934" y="4701217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1864286" y="1654346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3" name="Titre 1"/>
          <p:cNvSpPr txBox="1">
            <a:spLocks/>
          </p:cNvSpPr>
          <p:nvPr/>
        </p:nvSpPr>
        <p:spPr>
          <a:xfrm>
            <a:off x="5796136" y="602490"/>
            <a:ext cx="3168352" cy="6463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Je pose le </a:t>
            </a:r>
            <a:r>
              <a:rPr lang="fr-FR" sz="3600" i="1" dirty="0" smtClean="0">
                <a:solidFill>
                  <a:srgbClr val="FF0000"/>
                </a:solidFill>
                <a:latin typeface="Maiandra GD" pitchFamily="34" charset="0"/>
              </a:rPr>
              <a:t>9</a:t>
            </a:r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.</a:t>
            </a:r>
            <a:endParaRPr lang="fr-FR" sz="4000" i="1" dirty="0" smtClean="0">
              <a:solidFill>
                <a:schemeClr val="bg1">
                  <a:lumMod val="50000"/>
                </a:schemeClr>
              </a:solidFill>
              <a:latin typeface="Maiandra GD" pitchFamily="34" charset="0"/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1864286" y="4724541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9</a:t>
            </a:r>
            <a:endParaRPr lang="fr-FR" sz="8000" dirty="0" smtClean="0"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076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1"/>
      <p:bldP spid="14" grpId="0" animBg="1"/>
      <p:bldP spid="15" grpId="0" animBg="1"/>
      <p:bldP spid="16" grpId="1"/>
      <p:bldP spid="23" grpId="0"/>
      <p:bldP spid="23" grpId="1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646331"/>
          </a:xfrm>
        </p:spPr>
        <p:txBody>
          <a:bodyPr anchor="t" anchorCtr="0">
            <a:spAutoFit/>
          </a:bodyPr>
          <a:lstStyle/>
          <a:p>
            <a:pPr algn="l" eaLnBrk="1" hangingPunct="1"/>
            <a:r>
              <a:rPr lang="fr-FR" sz="3600" i="1" dirty="0" smtClean="0">
                <a:latin typeface="Maiandra GD" pitchFamily="34" charset="0"/>
              </a:rPr>
              <a:t>23 458 + 5 974 = </a:t>
            </a:r>
            <a:endParaRPr lang="fr-FR" sz="4000" i="1" dirty="0" smtClean="0">
              <a:latin typeface="Maiandra GD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-43841"/>
            <a:ext cx="914400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2 - </a:t>
            </a:r>
            <a:r>
              <a:rPr lang="fr-FR" sz="3600" b="1" i="1" u="sng" dirty="0" smtClean="0">
                <a:solidFill>
                  <a:srgbClr val="0070C0"/>
                </a:solidFill>
                <a:latin typeface="Maiandra GD" pitchFamily="34" charset="0"/>
              </a:rPr>
              <a:t>J’effectue le calcul</a:t>
            </a:r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4000" b="1" i="1" dirty="0" smtClean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21804" y="242088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2 3  4 5 8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39552" y="350100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827584" y="3501008"/>
            <a:ext cx="367240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 5  9 7</a:t>
            </a:r>
            <a:endParaRPr lang="fr-FR" sz="8000" dirty="0" smtClean="0">
              <a:latin typeface="Maiandra GD" pitchFamily="34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218662" y="3717032"/>
            <a:ext cx="720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578662" y="3357032"/>
            <a:ext cx="0" cy="720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1043608" y="4701337"/>
            <a:ext cx="4359033" cy="2454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ensées 11"/>
          <p:cNvSpPr/>
          <p:nvPr/>
        </p:nvSpPr>
        <p:spPr>
          <a:xfrm>
            <a:off x="5612970" y="3600481"/>
            <a:ext cx="3386362" cy="2832119"/>
          </a:xfrm>
          <a:prstGeom prst="cloudCallout">
            <a:avLst>
              <a:gd name="adj1" fmla="val 48627"/>
              <a:gd name="adj2" fmla="val 601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6084168" y="4219388"/>
            <a:ext cx="2664296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i="1" dirty="0" smtClean="0">
                <a:latin typeface="Maiandra GD" pitchFamily="34" charset="0"/>
              </a:rPr>
              <a:t>2 + 0 =</a:t>
            </a:r>
            <a:endParaRPr lang="fr-FR" sz="4800" b="1" i="1" dirty="0" smtClean="0">
              <a:latin typeface="Maiandra GD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15616" y="2396463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6192036" y="4869160"/>
            <a:ext cx="2052372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2</a:t>
            </a:r>
            <a:endParaRPr lang="fr-FR" sz="4800" b="1" i="1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4569933" y="4725882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3707904" y="1654348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3779912" y="4725881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3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2911682" y="1654347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2992934" y="4701217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1864286" y="1654346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3" name="Titre 1"/>
          <p:cNvSpPr txBox="1">
            <a:spLocks/>
          </p:cNvSpPr>
          <p:nvPr/>
        </p:nvSpPr>
        <p:spPr>
          <a:xfrm>
            <a:off x="5796136" y="602490"/>
            <a:ext cx="3168352" cy="1754326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Je termine par la dernière colonne.</a:t>
            </a:r>
            <a:endParaRPr lang="fr-FR" sz="4000" i="1" dirty="0" smtClean="0">
              <a:solidFill>
                <a:schemeClr val="bg1">
                  <a:lumMod val="50000"/>
                </a:schemeClr>
              </a:solidFill>
              <a:latin typeface="Maiandra GD" pitchFamily="34" charset="0"/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1864286" y="4724541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9</a:t>
            </a:r>
            <a:endParaRPr lang="fr-FR" sz="8000" dirty="0" smtClean="0"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51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1"/>
      <p:bldP spid="16" grpId="1"/>
      <p:bldP spid="23" grpId="0"/>
      <p:bldP spid="2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646331"/>
          </a:xfrm>
        </p:spPr>
        <p:txBody>
          <a:bodyPr anchor="t" anchorCtr="0">
            <a:spAutoFit/>
          </a:bodyPr>
          <a:lstStyle/>
          <a:p>
            <a:pPr algn="l" eaLnBrk="1" hangingPunct="1"/>
            <a:r>
              <a:rPr lang="fr-FR" sz="3600" i="1" dirty="0" smtClean="0">
                <a:latin typeface="Maiandra GD" pitchFamily="34" charset="0"/>
              </a:rPr>
              <a:t>23 458 + 5 974 = </a:t>
            </a:r>
            <a:endParaRPr lang="fr-FR" sz="4000" i="1" dirty="0" smtClean="0">
              <a:latin typeface="Maiandra GD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-43841"/>
            <a:ext cx="914400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2 - </a:t>
            </a:r>
            <a:r>
              <a:rPr lang="fr-FR" sz="3600" b="1" i="1" u="sng" dirty="0" smtClean="0">
                <a:solidFill>
                  <a:srgbClr val="0070C0"/>
                </a:solidFill>
                <a:latin typeface="Maiandra GD" pitchFamily="34" charset="0"/>
              </a:rPr>
              <a:t>J’effectue le calcul</a:t>
            </a:r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4000" b="1" i="1" dirty="0" smtClean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21804" y="242088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2 3  4 5 8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39552" y="350100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827584" y="3501008"/>
            <a:ext cx="367240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 5  9 7</a:t>
            </a:r>
            <a:endParaRPr lang="fr-FR" sz="8000" dirty="0" smtClean="0">
              <a:latin typeface="Maiandra GD" pitchFamily="34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218662" y="3717032"/>
            <a:ext cx="720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578662" y="3357032"/>
            <a:ext cx="0" cy="720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1043608" y="4701337"/>
            <a:ext cx="4359033" cy="2454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ensées 11"/>
          <p:cNvSpPr/>
          <p:nvPr/>
        </p:nvSpPr>
        <p:spPr>
          <a:xfrm>
            <a:off x="5612970" y="3600481"/>
            <a:ext cx="3386362" cy="2832119"/>
          </a:xfrm>
          <a:prstGeom prst="cloudCallout">
            <a:avLst>
              <a:gd name="adj1" fmla="val 48627"/>
              <a:gd name="adj2" fmla="val 601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6084168" y="4219388"/>
            <a:ext cx="2664296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i="1" dirty="0" smtClean="0">
                <a:latin typeface="Maiandra GD" pitchFamily="34" charset="0"/>
              </a:rPr>
              <a:t>2 + 0 =</a:t>
            </a:r>
            <a:endParaRPr lang="fr-FR" sz="4800" b="1" i="1" dirty="0" smtClean="0">
              <a:latin typeface="Maiandra GD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15616" y="2396463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6192036" y="4869160"/>
            <a:ext cx="2052372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2</a:t>
            </a:r>
            <a:endParaRPr lang="fr-FR" sz="4800" b="1" i="1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4569933" y="4725882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3707904" y="1654348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3779912" y="4725881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3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2911682" y="1654347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2992934" y="4701217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1864286" y="1654346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5796136" y="602490"/>
            <a:ext cx="3168352" cy="6463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Je pose le </a:t>
            </a:r>
            <a:r>
              <a:rPr lang="fr-FR" sz="3600" i="1" dirty="0" smtClean="0">
                <a:solidFill>
                  <a:srgbClr val="FF0000"/>
                </a:solidFill>
                <a:latin typeface="Maiandra GD" pitchFamily="34" charset="0"/>
              </a:rPr>
              <a:t>2</a:t>
            </a:r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.</a:t>
            </a:r>
            <a:endParaRPr lang="fr-FR" sz="4000" i="1" dirty="0" smtClean="0">
              <a:solidFill>
                <a:schemeClr val="bg1">
                  <a:lumMod val="50000"/>
                </a:schemeClr>
              </a:solidFill>
              <a:latin typeface="Maiandra GD" pitchFamily="34" charset="0"/>
            </a:endParaRPr>
          </a:p>
        </p:txBody>
      </p:sp>
      <p:sp>
        <p:nvSpPr>
          <p:cNvPr id="23" name="Titre 1"/>
          <p:cNvSpPr txBox="1">
            <a:spLocks/>
          </p:cNvSpPr>
          <p:nvPr/>
        </p:nvSpPr>
        <p:spPr>
          <a:xfrm>
            <a:off x="1864286" y="4724541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9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1081442" y="4724271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</a:t>
            </a:r>
            <a:endParaRPr lang="fr-FR" sz="8000" dirty="0" smtClean="0"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86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 animBg="1"/>
      <p:bldP spid="13" grpId="0"/>
      <p:bldP spid="14" grpId="0" animBg="1"/>
      <p:bldP spid="15" grpId="0"/>
      <p:bldP spid="22" grpId="0"/>
      <p:bldP spid="22" grpId="1"/>
      <p:bldP spid="22" grpId="2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646331"/>
          </a:xfrm>
        </p:spPr>
        <p:txBody>
          <a:bodyPr anchor="t" anchorCtr="0">
            <a:spAutoFit/>
          </a:bodyPr>
          <a:lstStyle/>
          <a:p>
            <a:pPr algn="l" eaLnBrk="1" hangingPunct="1"/>
            <a:r>
              <a:rPr lang="fr-FR" sz="3600" i="1" dirty="0" smtClean="0">
                <a:latin typeface="Maiandra GD" pitchFamily="34" charset="0"/>
              </a:rPr>
              <a:t>23 458 + 5 974 = </a:t>
            </a:r>
            <a:endParaRPr lang="fr-FR" sz="4000" i="1" dirty="0" smtClean="0">
              <a:latin typeface="Maiandra GD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-43841"/>
            <a:ext cx="914400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3 - </a:t>
            </a:r>
            <a:r>
              <a:rPr lang="fr-FR" sz="3600" b="1" i="1" u="sng" dirty="0" smtClean="0">
                <a:solidFill>
                  <a:srgbClr val="0070C0"/>
                </a:solidFill>
                <a:latin typeface="Maiandra GD" pitchFamily="34" charset="0"/>
              </a:rPr>
              <a:t>Je vérifie mon opération</a:t>
            </a:r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4000" b="1" i="1" dirty="0" smtClean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21804" y="242088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2 3  4 5 8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39552" y="350100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827584" y="3501008"/>
            <a:ext cx="367240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 5  9 7</a:t>
            </a:r>
            <a:endParaRPr lang="fr-FR" sz="8000" dirty="0" smtClean="0">
              <a:latin typeface="Maiandra GD" pitchFamily="34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218662" y="3717032"/>
            <a:ext cx="720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578662" y="3357032"/>
            <a:ext cx="0" cy="720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1043608" y="4701337"/>
            <a:ext cx="4359033" cy="2454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re 1"/>
          <p:cNvSpPr txBox="1">
            <a:spLocks/>
          </p:cNvSpPr>
          <p:nvPr/>
        </p:nvSpPr>
        <p:spPr>
          <a:xfrm>
            <a:off x="4569933" y="4725882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3707904" y="1654348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3779912" y="4725881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3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2911682" y="1654347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2992934" y="4701217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1864286" y="1654346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5796136" y="188640"/>
            <a:ext cx="3168352" cy="341632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Je relis le calcul, colonne par colonne, pour vérifier qu’il n’y ait pas d’erreur.</a:t>
            </a:r>
            <a:endParaRPr lang="fr-FR" sz="4000" i="1" dirty="0" smtClean="0">
              <a:solidFill>
                <a:schemeClr val="bg1">
                  <a:lumMod val="50000"/>
                </a:schemeClr>
              </a:solidFill>
              <a:latin typeface="Maiandra GD" pitchFamily="34" charset="0"/>
            </a:endParaRPr>
          </a:p>
        </p:txBody>
      </p:sp>
      <p:sp>
        <p:nvSpPr>
          <p:cNvPr id="23" name="Titre 1"/>
          <p:cNvSpPr txBox="1">
            <a:spLocks/>
          </p:cNvSpPr>
          <p:nvPr/>
        </p:nvSpPr>
        <p:spPr>
          <a:xfrm>
            <a:off x="1864286" y="4724541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9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1081442" y="4724271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</a:t>
            </a:r>
            <a:endParaRPr lang="fr-FR" sz="8000" dirty="0" smtClean="0">
              <a:latin typeface="Maiandra GD" pitchFamily="34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978" y="4365104"/>
            <a:ext cx="1755932" cy="1224136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944" y="5589240"/>
            <a:ext cx="1524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18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0.00024 L -5.55556E-6 0.00024 C -0.00122 -0.00462 -0.00209 -0.00972 -0.00365 -0.01435 C -0.00452 -0.01666 -0.00643 -0.01828 -0.0073 -0.0206 C -0.00834 -0.02361 -0.00869 -0.02731 -0.00973 -0.03032 C -0.01459 -0.04467 -0.01164 -0.03217 -0.01685 -0.04467 C -0.01945 -0.05092 -0.02171 -0.05763 -0.02414 -0.06412 L -0.02778 -0.07361 C -0.02865 -0.07962 -0.029 -0.08449 -0.03126 -0.08981 C -0.03265 -0.09259 -0.03456 -0.09513 -0.03612 -0.09768 C -0.03976 -0.11203 -0.03403 -0.08958 -0.03976 -0.11064 C -0.04063 -0.11388 -0.04063 -0.11759 -0.04219 -0.12013 L -0.04584 -0.12662 C -0.04931 -0.14976 -0.04445 -0.12129 -0.04949 -0.1412 C -0.05053 -0.14537 -0.05035 -0.14999 -0.05174 -0.15393 C -0.05261 -0.15601 -0.05348 -0.1581 -0.05417 -0.16041 C -0.05608 -0.1662 -0.0566 -0.16805 -0.05782 -0.17314 C -0.05817 -0.17638 -0.05851 -0.17962 -0.05903 -0.18287 C -0.05938 -0.18449 -0.0599 -0.18611 -0.06025 -0.18773 C -0.06077 -0.19097 -0.06094 -0.19421 -0.06146 -0.19745 C -0.06216 -0.20069 -0.0632 -0.2037 -0.0639 -0.20694 C -0.06424 -0.20902 -0.06476 -0.21134 -0.06511 -0.21342 C -0.06546 -0.21597 -0.06581 -0.21874 -0.06633 -0.22152 C -0.06702 -0.22476 -0.06806 -0.22777 -0.06876 -0.23101 C -0.0691 -0.23333 -0.06945 -0.23541 -0.06997 -0.23749 C -0.07067 -0.24074 -0.07136 -0.24398 -0.07223 -0.24722 C -0.0731 -0.24976 -0.07414 -0.25231 -0.07466 -0.25509 C -0.07535 -0.25787 -0.07535 -0.26064 -0.07587 -0.26319 C -0.07657 -0.26597 -0.07761 -0.26851 -0.07831 -0.27129 C -0.07883 -0.27337 -0.079 -0.27546 -0.07952 -0.27754 C -0.07987 -0.27939 -0.08039 -0.28078 -0.08074 -0.2824 C -0.0816 -0.28657 -0.08195 -0.28981 -0.08317 -0.29374 C -0.08386 -0.29583 -0.08473 -0.29791 -0.0856 -0.30023 C -0.08646 -0.30486 -0.08768 -0.31226 -0.08924 -0.3162 C -0.08994 -0.31828 -0.09081 -0.32037 -0.0915 -0.32268 C -0.09202 -0.32407 -0.09219 -0.32592 -0.09271 -0.32754 C -0.09376 -0.32986 -0.09515 -0.33171 -0.09636 -0.33379 C -0.09688 -0.33541 -0.09706 -0.33726 -0.09758 -0.33865 C -0.09896 -0.34212 -0.10087 -0.34513 -0.10244 -0.34837 L -0.10487 -0.35324 L -0.11199 -0.36759 C -0.11285 -0.36921 -0.11337 -0.37129 -0.11442 -0.37245 C -0.11615 -0.37407 -0.11771 -0.37546 -0.11928 -0.37731 C -0.12501 -0.38379 -0.12032 -0.38101 -0.12657 -0.38356 C -0.13091 -0.39236 -0.12761 -0.38773 -0.13855 -0.3949 L -0.13855 -0.3949 C -0.14341 -0.40138 -0.14063 -0.39861 -0.14706 -0.403 C -0.14966 -0.40648 -0.15087 -0.40879 -0.15417 -0.41087 C -0.16146 -0.41574 -0.15869 -0.41226 -0.16511 -0.41736 C -0.16754 -0.41944 -0.16962 -0.42268 -0.17223 -0.42384 C -0.17744 -0.42615 -0.17466 -0.42499 -0.18074 -0.42708 C -0.18195 -0.428 -0.18299 -0.42962 -0.18438 -0.43032 C -0.18751 -0.43171 -0.19393 -0.43356 -0.19393 -0.43356 C -0.19966 -0.43287 -0.20521 -0.4331 -0.21077 -0.43194 C -0.21268 -0.43148 -0.21407 -0.42962 -0.21563 -0.4287 C -0.21806 -0.42731 -0.22084 -0.42731 -0.22292 -0.42546 C -0.22587 -0.42268 -0.22778 -0.42083 -0.23126 -0.41898 C -0.23282 -0.41828 -0.23456 -0.41782 -0.23612 -0.41736 C -0.23751 -0.41643 -0.24341 -0.41296 -0.24462 -0.41087 C -0.24567 -0.40902 -0.24601 -0.40648 -0.24706 -0.40462 C -0.24792 -0.40277 -0.24949 -0.40138 -0.25053 -0.39976 C -0.25556 -0.39166 -0.25001 -0.39768 -0.2566 -0.39166 C -0.26841 -0.3706 -0.25487 -0.39629 -0.26146 -0.38055 C -0.26285 -0.37708 -0.26459 -0.37407 -0.26633 -0.37083 C -0.26702 -0.36921 -0.26806 -0.36782 -0.26876 -0.36597 C -0.26945 -0.36388 -0.27032 -0.3618 -0.27101 -0.35949 C -0.27275 -0.35416 -0.27188 -0.35439 -0.27344 -0.34837 C -0.27414 -0.3456 -0.27518 -0.34305 -0.27587 -0.34027 C -0.27622 -0.33611 -0.27657 -0.33171 -0.27709 -0.32754 C -0.27726 -0.32569 -0.27831 -0.3243 -0.27831 -0.32268 C -0.27831 -0.31273 -0.28091 -0.26226 -0.27587 -0.23587 C -0.27553 -0.23425 -0.27518 -0.23263 -0.27466 -0.23101 C -0.27431 -0.22685 -0.27431 -0.22245 -0.27344 -0.21828 C -0.2731 -0.21643 -0.27153 -0.21527 -0.27101 -0.21342 C -0.27032 -0.20972 -0.27049 -0.20578 -0.2698 -0.20208 C -0.26928 -0.19884 -0.26824 -0.19583 -0.26754 -0.19259 L -0.2639 -0.178 C -0.26337 -0.17638 -0.26285 -0.17499 -0.26268 -0.17314 C -0.26181 -0.16782 -0.26146 -0.16226 -0.26025 -0.15717 C -0.25921 -0.153 -0.25851 -0.15046 -0.25782 -0.14583 C -0.25504 -0.12476 -0.25817 -0.14282 -0.25539 -0.12824 C -0.25348 -0.08773 -0.25521 -0.11874 -0.25296 -0.09143 C -0.2514 -0.07268 -0.25313 -0.08055 -0.25053 -0.07037 C -0.25018 -0.06504 -0.24949 -0.05972 -0.24949 -0.05439 C -0.24723 0.08241 -0.28091 0.09144 -0.24341 0.07894 C -0.24254 0.0757 -0.24081 0.07269 -0.24098 0.06922 C -0.24133 0.05695 -0.2415 0.04468 -0.24219 0.03241 C -0.24271 0.01968 -0.24358 0.02223 -0.24584 0.00996 C -0.24671 0.00463 -0.2474 -0.00092 -0.24827 -0.00624 C -0.24862 -0.01365 -0.24879 -0.02129 -0.24949 -0.0287 C -0.24966 -0.03148 -0.25053 -0.03402 -0.25053 -0.0368 C -0.2514 -0.09837 -0.25122 -0.15995 -0.25174 -0.22152 C -0.25209 -0.24328 -0.25226 -0.26527 -0.25296 -0.28726 C -0.25313 -0.28888 -0.254 -0.2905 -0.25417 -0.29212 C -0.25469 -0.29537 -0.25504 -0.29861 -0.25539 -0.30185 C -0.25574 -0.30439 -0.25626 -0.30717 -0.2566 -0.30972 C -0.25712 -0.31296 -0.2573 -0.3162 -0.25782 -0.31944 C -0.25851 -0.32268 -0.25956 -0.32569 -0.26025 -0.32916 C -0.26129 -0.33379 -0.26199 -0.34212 -0.26268 -0.34675 C -0.26337 -0.35185 -0.2639 -0.35347 -0.26511 -0.35787 C -0.26546 -0.36203 -0.26615 -0.37106 -0.26754 -0.37569 C -0.26806 -0.37777 -0.26928 -0.37986 -0.2698 -0.38194 C -0.27084 -0.38518 -0.27153 -0.38842 -0.27223 -0.39166 C -0.27275 -0.39328 -0.27275 -0.39513 -0.27344 -0.39652 L -0.27587 -0.40138 C -0.27622 -0.40509 -0.27657 -0.40879 -0.27709 -0.41249 C -0.27744 -0.41412 -0.27813 -0.41574 -0.27831 -0.41736 C -0.28247 -0.44884 -0.27831 -0.43032 -0.28317 -0.44953 C -0.28351 -0.45115 -0.28369 -0.453 -0.28438 -0.45439 L -0.28907 -0.46388 C -0.28994 -0.4655 -0.29011 -0.46828 -0.2915 -0.46874 C -0.29271 -0.46921 -0.29393 -0.4699 -0.29515 -0.47037 C -0.29844 -0.47152 -0.30487 -0.47361 -0.30487 -0.47361 C -0.31337 -0.47291 -0.32084 -0.47523 -0.32778 -0.46874 C -0.32917 -0.46736 -0.33004 -0.46527 -0.33126 -0.46388 C -0.33369 -0.46157 -0.33855 -0.45763 -0.33855 -0.45763 C -0.33976 -0.45532 -0.34081 -0.453 -0.34219 -0.45115 C -0.35018 -0.4405 -0.34185 -0.45601 -0.34827 -0.44305 C -0.35105 -0.43171 -0.3474 -0.44583 -0.35174 -0.43194 C -0.35313 -0.42754 -0.35504 -0.4162 -0.35539 -0.41412 C -0.35504 -0.38796 -0.35487 -0.3618 -0.35417 -0.33541 C -0.354 -0.33009 -0.35331 -0.32476 -0.35296 -0.31944 C -0.35244 -0.30972 -0.35244 -0.30023 -0.35174 -0.2905 C -0.35122 -0.28194 -0.3507 -0.28009 -0.34931 -0.27291 C -0.34896 -0.25833 -0.34862 -0.24398 -0.34827 -0.22939 C -0.34775 -0.21759 -0.34706 -0.20601 -0.34706 -0.19421 C -0.34706 -0.17754 -0.34775 -0.16087 -0.34827 -0.14444 C -0.34775 -0.12662 -0.34775 -0.10902 -0.34706 -0.09143 C -0.34688 -0.08865 -0.34619 -0.08611 -0.34584 -0.08333 C -0.34358 -0.06689 -0.34358 -0.06666 -0.34219 -0.05277 C -0.34185 -0.04421 -0.3415 -0.03564 -0.34098 -0.02708 C -0.34081 -0.0243 -0.33994 -0.02175 -0.33976 -0.01898 C -0.33699 0.01204 -0.34011 -0.00995 -0.33733 0.00834 C -0.33699 0.01528 -0.33646 0.02223 -0.33612 0.02917 C -0.33577 0.03774 -0.33577 0.0463 -0.3349 0.05487 C -0.33456 0.05811 -0.33247 0.06436 -0.33247 0.06436 C -0.33212 0.06922 -0.33351 0.07501 -0.33126 0.07894 C -0.33021 0.08079 -0.32761 0.07755 -0.32657 0.0757 C -0.32553 0.07408 -0.3257 0.07153 -0.32535 0.06922 C -0.3264 0.04954 -0.32657 0.02547 -0.33004 0.0051 C -0.33369 -0.01527 -0.33508 -0.01412 -0.33733 -0.03194 C -0.33855 -0.04166 -0.33907 -0.05833 -0.33976 -0.06736 C -0.34011 -0.07106 -0.34063 -0.07476 -0.34098 -0.07847 C -0.34133 -0.08333 -0.34167 -0.08819 -0.34219 -0.09305 C -0.34254 -0.09606 -0.34306 -0.0993 -0.34341 -0.10254 C -0.34393 -0.10856 -0.3441 -0.11435 -0.34462 -0.12013 C -0.34497 -0.13425 -0.34497 -0.14814 -0.34584 -0.16203 C -0.34688 -0.18101 -0.34949 -0.1912 -0.35296 -0.21018 C -0.35521 -0.24768 -0.35278 -0.21481 -0.3566 -0.25046 C -0.36025 -0.28356 -0.35695 -0.26597 -0.36146 -0.28726 C -0.36181 -0.29027 -0.3632 -0.30462 -0.3639 -0.3081 C -0.36494 -0.31412 -0.36633 -0.3199 -0.36754 -0.32592 C -0.36789 -0.33171 -0.36806 -0.33773 -0.36858 -0.34351 C -0.36893 -0.34629 -0.3698 -0.34884 -0.3698 -0.35162 C -0.3698 -0.41412 -0.37362 -0.39629 -0.36633 -0.42546 C -0.36633 -0.42685 -0.3665 -0.44745 -0.36858 -0.45439 C -0.36928 -0.45601 -0.37431 -0.46504 -0.37466 -0.4655 C -0.37587 -0.46736 -0.37674 -0.46921 -0.37831 -0.47037 C -0.38056 -0.47199 -0.38317 -0.47245 -0.3856 -0.47361 L -0.3915 -0.47685 C -0.39306 -0.47662 -0.40973 -0.47824 -0.41442 -0.47199 C -0.42605 -0.45648 -0.40331 -0.47824 -0.41928 -0.46388 C -0.42015 -0.46064 -0.42049 -0.4574 -0.42171 -0.45439 C -0.42292 -0.45115 -0.42431 -0.44814 -0.42535 -0.44467 C -0.42587 -0.44259 -0.42605 -0.4405 -0.42657 -0.43819 C -0.42744 -0.43379 -0.42883 -0.42962 -0.43004 -0.42546 C -0.43056 -0.42268 -0.43074 -0.42013 -0.43126 -0.41736 C -0.4316 -0.41574 -0.43247 -0.41435 -0.43247 -0.41249 C -0.4349 -0.21574 -0.42223 -0.28564 -0.4349 -0.21828 C -0.43751 -0.178 -0.43577 -0.19351 -0.43855 -0.17175 C -0.44028 -0.11574 -0.44046 -0.13101 -0.43855 -0.06087 C -0.43803 -0.04027 -0.4382 -0.04444 -0.4349 -0.0287 C -0.43456 -0.02337 -0.43421 -0.01805 -0.43369 -0.01273 C -0.43351 -0.00995 -0.43282 -0.0074 -0.43247 -0.00462 C -0.42952 0.03126 -0.43282 0.00325 -0.43004 0.02755 C -0.42969 0.03079 -0.42935 0.03403 -0.42883 0.03727 C -0.42865 0.03936 -0.42796 0.04144 -0.42778 0.04352 C -0.42726 0.04723 -0.42744 0.05116 -0.42657 0.05487 C -0.42587 0.05741 -0.42414 0.05903 -0.42292 0.06135 C -0.42084 0.06065 -0.41841 0.06135 -0.41685 0.05973 C -0.41563 0.05834 -0.41598 0.05533 -0.41563 0.05325 C -0.41511 0.05001 -0.41476 0.04676 -0.41442 0.04352 C -0.41476 0.03565 -0.41511 0.02755 -0.41563 0.01945 C -0.41962 -0.0368 -0.4165 0.01042 -0.41928 -0.01736 C -0.42153 -0.04027 -0.41928 -0.02384 -0.42171 -0.04004 C -0.42206 -0.04861 -0.42223 -0.05717 -0.42292 -0.06574 C -0.4231 -0.06782 -0.42414 -0.0699 -0.42414 -0.07199 C -0.42483 -0.13518 -0.42466 -0.19837 -0.42535 -0.26157 C -0.4257 -0.3037 -0.42084 -0.29189 -0.42883 -0.3081 C -0.42935 -0.31666 -0.42952 -0.32523 -0.43004 -0.33379 C -0.43021 -0.33564 -0.43108 -0.33703 -0.43126 -0.33865 C -0.43421 -0.37199 -0.43074 -0.35138 -0.43369 -0.36759 C -0.43421 -0.37662 -0.43386 -0.38587 -0.4349 -0.3949 C -0.43508 -0.39675 -0.43699 -0.39791 -0.43733 -0.39976 C -0.4382 -0.40393 -0.43803 -0.40833 -0.43855 -0.41249 C -0.4389 -0.41527 -0.43924 -0.41805 -0.43976 -0.4206 C -0.44133 -0.43032 -0.44202 -0.43009 -0.44462 -0.44305 C -0.44497 -0.44513 -0.44619 -0.45509 -0.44706 -0.45763 C -0.44758 -0.45925 -0.44844 -0.46087 -0.44931 -0.46226 C -0.45261 -0.46759 -0.46146 -0.47638 -0.4639 -0.47847 C -0.46581 -0.48009 -0.46771 -0.48194 -0.4698 -0.48333 C -0.47136 -0.48402 -0.4731 -0.48425 -0.47466 -0.48495 C -0.47587 -0.48541 -0.47709 -0.48587 -0.47831 -0.48634 C -0.4816 -0.48611 -0.5007 -0.48402 -0.50834 -0.48171 C -0.50973 -0.48124 -0.51077 -0.48055 -0.51199 -0.48009 C -0.51407 -0.47939 -0.51598 -0.47893 -0.51806 -0.47847 C -0.52275 -0.47476 -0.52622 -0.47245 -0.53004 -0.46712 C -0.53195 -0.46481 -0.53317 -0.4618 -0.5349 -0.45925 C -0.54376 -0.44583 -0.53299 -0.46412 -0.54219 -0.44791 C -0.54671 -0.42361 -0.53942 -0.46018 -0.54584 -0.43495 C -0.54636 -0.4324 -0.54636 -0.42962 -0.54706 -0.42708 C -0.54758 -0.42476 -0.54879 -0.42291 -0.54931 -0.4206 C -0.5507 -0.4162 -0.55105 -0.40879 -0.55174 -0.40462 C -0.55574 -0.37986 -0.55296 -0.40324 -0.55539 -0.38055 C -0.55574 -0.35393 -0.55643 -0.2368 -0.55782 -0.19421 C -0.55799 -0.18981 -0.55869 -0.18564 -0.55903 -0.18124 C -0.55956 -0.17546 -0.5599 -0.16944 -0.56025 -0.16365 C -0.5599 -0.13958 -0.5599 -0.1155 -0.55903 -0.09143 C -0.55851 -0.07847 -0.5566 -0.07476 -0.55539 -0.06412 C -0.55244 -0.03865 -0.55574 -0.06157 -0.55296 -0.04305 C -0.55261 -0.00347 -0.55626 0.03658 -0.55174 0.0757 C -0.55105 0.08218 -0.53855 0.07408 -0.53612 0.07084 C -0.53473 0.06899 -0.53369 0.06667 -0.53247 0.06436 C -0.53126 0.05973 -0.52987 0.05487 -0.52883 0.05001 C -0.52813 0.0463 -0.52761 0.0426 -0.52761 0.03866 C -0.52761 0.00718 -0.52831 -0.02453 -0.52883 -0.05601 C -0.52917 -0.07152 -0.53021 -0.0743 -0.53126 -0.08819 C -0.53386 -0.12291 -0.53056 -0.09212 -0.53612 -0.13472 C -0.53803 -0.17291 -0.53751 -0.15856 -0.53855 -0.2118 C -0.54011 -0.29675 -0.53785 -0.26134 -0.54098 -0.30324 C -0.54133 -0.31828 -0.54133 -0.33333 -0.54219 -0.34837 C -0.54254 -0.35694 -0.54376 -0.3655 -0.54462 -0.37407 C -0.54497 -0.37777 -0.54532 -0.38148 -0.54584 -0.38518 C -0.54636 -0.39004 -0.54758 -0.3949 -0.5481 -0.39976 C -0.55226 -0.43101 -0.54723 -0.40185 -0.55053 -0.41736 C -0.55105 -0.41944 -0.55105 -0.42175 -0.55174 -0.42384 C -0.55556 -0.43402 -0.55591 -0.42777 -0.56268 -0.43657 L -0.56633 -0.44143 C -0.57344 -0.4405 -0.58126 -0.44189 -0.58785 -0.43819 C -0.58976 -0.43726 -0.59497 -0.43425 -0.59758 -0.43356 C -0.59949 -0.43287 -0.60157 -0.4324 -0.60365 -0.43194 C -0.60487 -0.43148 -0.60591 -0.43078 -0.60712 -0.43032 C -0.60886 -0.42962 -0.61042 -0.42916 -0.61199 -0.4287 C -0.62101 -0.4206 -0.60956 -0.43009 -0.62049 -0.42384 C -0.62171 -0.42314 -0.62275 -0.42152 -0.62414 -0.4206 C -0.62518 -0.4199 -0.6264 -0.41944 -0.62761 -0.41898 C -0.63056 -0.41643 -0.63282 -0.41481 -0.6349 -0.41087 C -0.63681 -0.4074 -0.6382 -0.40347 -0.63976 -0.39976 C -0.64046 -0.39606 -0.64098 -0.39212 -0.64219 -0.38842 C -0.64271 -0.38657 -0.6441 -0.38541 -0.64462 -0.38356 C -0.65157 -0.35879 -0.64011 -0.39074 -0.6481 -0.36921 C -0.65087 -0.35462 -0.64792 -0.37222 -0.65053 -0.34675 C -0.65087 -0.34444 -0.6514 -0.34236 -0.65174 -0.34027 C -0.65365 -0.26087 -0.65383 -0.27685 -0.65174 -0.17013 C -0.65174 -0.16365 -0.65018 -0.15972 -0.64931 -0.15393 C -0.64896 -0.15069 -0.64862 -0.14745 -0.6481 -0.14444 C -0.64584 -0.128 -0.64619 -0.13032 -0.64341 -0.1155 C -0.64271 -0.1074 -0.64237 -0.09791 -0.64098 -0.08981 C -0.63994 -0.08333 -0.63733 -0.07037 -0.63733 -0.07037 C -0.63508 -0.03032 -0.63716 -0.0699 -0.6349 -0.02384 C -0.63369 -0.00023 -0.63542 -0.00833 -0.63247 0.00348 C -0.63212 0.00626 -0.63004 0.02547 -0.63004 0.02755 C -0.63004 0.04028 -0.63056 0.05325 -0.63126 0.06598 C -0.63143 0.06783 -0.63212 0.06922 -0.63247 0.07084 C -0.63178 0.07894 -0.63143 0.08704 -0.63004 0.09491 C -0.62987 0.09676 -0.62865 0.09838 -0.62761 0.09977 C -0.62466 0.10417 -0.62084 0.10788 -0.61806 0.11274 C -0.61355 0.12061 -0.61355 0.12153 -0.60608 0.12871 C -0.60209 0.13241 -0.59792 0.13496 -0.59393 0.13843 C -0.59028 0.14144 -0.58681 0.14491 -0.58317 0.14792 C -0.56372 0.16366 -0.58039 0.15047 -0.5639 0.15926 C -0.55105 0.16598 -0.5507 0.172 -0.53369 0.17524 C -0.5224 0.17755 -0.51841 0.17801 -0.50487 0.18172 C -0.50157 0.18264 -0.49844 0.18403 -0.49515 0.18496 C -0.46685 0.19329 -0.49549 0.1845 -0.47587 0.18982 C -0.47431 0.19028 -0.47275 0.19098 -0.47101 0.19144 C -0.45452 0.19422 -0.42605 0.19422 -0.41442 0.19468 L -0.29271 0.19306 C -0.28785 0.19283 -0.28317 0.1919 -0.27831 0.19144 C -0.25278 0.18889 -0.26372 0.19098 -0.23612 0.18658 C -0.23004 0.18565 -0.22414 0.1845 -0.21806 0.18334 C -0.21042 0.18172 -0.20278 0.17963 -0.19515 0.17848 C -0.18803 0.17755 -0.18074 0.17732 -0.17344 0.17686 C -0.13751 0.16482 -0.17067 0.17501 -0.13612 0.16737 C -0.10383 0.16019 -0.13126 0.16413 -0.10487 0.16088 C -0.09601 0.1588 -0.08716 0.15626 -0.07831 0.1544 C -0.07119 0.15301 -0.0639 0.15278 -0.0566 0.15116 C -0.04931 0.14954 -0.04237 0.1463 -0.0349 0.14468 C -0.02865 0.14352 -0.02206 0.14376 -0.01563 0.14306 C -0.00018 0.1419 0.00451 0.14144 0.02048 0.13843 C 0.02204 0.13797 0.0236 0.13727 0.02534 0.13681 C 0.02951 0.13403 0.03489 0.13033 0.03854 0.12709 C 0.03992 0.1257 0.04097 0.12385 0.04218 0.12223 C 0.04253 0.12061 0.04288 0.11899 0.0434 0.11737 C 0.04444 0.11413 0.046 0.11112 0.04704 0.10788 C 0.04756 0.10579 0.04774 0.10348 0.04826 0.10139 C 0.04739 0.09005 0.04739 0.07871 0.04583 0.0676 C 0.04531 0.06459 0.04322 0.06251 0.04218 0.05973 C 0.04166 0.05811 0.04149 0.05626 0.04097 0.05487 C 0.04027 0.05301 0.03923 0.05163 0.03854 0.05001 C 0.03402 0.03936 0.03854 0.04769 0.03246 0.03565 C 0.03142 0.03334 0.03003 0.03126 0.02881 0.02917 C 0.02673 0.02477 0.02065 0.0095 0.01805 0.00834 L 0.0144 0.00672 C 0.00937 -0.00023 0.01284 0.00278 0.00607 0.00024 C 0.00485 -0.00023 0.00104 0.00024 -5.55556E-6 0.00024 Z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22" dur="1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/>
      <p:bldP spid="22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646331"/>
          </a:xfrm>
        </p:spPr>
        <p:txBody>
          <a:bodyPr anchor="t" anchorCtr="0">
            <a:spAutoFit/>
          </a:bodyPr>
          <a:lstStyle/>
          <a:p>
            <a:pPr algn="l" eaLnBrk="1" hangingPunct="1"/>
            <a:r>
              <a:rPr lang="fr-FR" sz="3600" i="1" dirty="0" smtClean="0">
                <a:latin typeface="Maiandra GD" pitchFamily="34" charset="0"/>
              </a:rPr>
              <a:t>23 458 + 5 974 = </a:t>
            </a:r>
            <a:endParaRPr lang="fr-FR" sz="4000" i="1" dirty="0" smtClean="0">
              <a:latin typeface="Maiandra GD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-43841"/>
            <a:ext cx="914400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3 - </a:t>
            </a:r>
            <a:r>
              <a:rPr lang="fr-FR" sz="3600" b="1" i="1" u="sng" dirty="0" smtClean="0">
                <a:solidFill>
                  <a:srgbClr val="0070C0"/>
                </a:solidFill>
                <a:latin typeface="Maiandra GD" pitchFamily="34" charset="0"/>
              </a:rPr>
              <a:t>Je vérifie mon opération</a:t>
            </a:r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4000" b="1" i="1" dirty="0" smtClean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21804" y="242088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2 3  4 5 8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39552" y="350100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827584" y="3501008"/>
            <a:ext cx="367240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 5  9 7</a:t>
            </a:r>
            <a:endParaRPr lang="fr-FR" sz="8000" dirty="0" smtClean="0">
              <a:latin typeface="Maiandra GD" pitchFamily="34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218662" y="3717032"/>
            <a:ext cx="720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578662" y="3357032"/>
            <a:ext cx="0" cy="720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1043608" y="4701337"/>
            <a:ext cx="4359033" cy="2454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re 1"/>
          <p:cNvSpPr txBox="1">
            <a:spLocks/>
          </p:cNvSpPr>
          <p:nvPr/>
        </p:nvSpPr>
        <p:spPr>
          <a:xfrm>
            <a:off x="4569933" y="4725882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3707904" y="1654348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3779912" y="4725881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3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2911682" y="1654347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2992934" y="4701217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1864286" y="1654346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7020272" y="188640"/>
            <a:ext cx="1944216" cy="212365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i="1" dirty="0" smtClean="0">
                <a:solidFill>
                  <a:srgbClr val="FF0000"/>
                </a:solidFill>
                <a:latin typeface="Maiandra GD" pitchFamily="34" charset="0"/>
              </a:rPr>
              <a:t>Tout va bien !</a:t>
            </a:r>
            <a:endParaRPr lang="fr-FR" sz="4800" i="1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1864286" y="4724541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9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1081442" y="4724271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</a:t>
            </a:r>
            <a:endParaRPr lang="fr-FR" sz="8000" dirty="0" smtClean="0">
              <a:latin typeface="Maiandra GD" pitchFamily="34" charset="0"/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978" y="4365104"/>
            <a:ext cx="1755932" cy="1224136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944" y="5589240"/>
            <a:ext cx="1524000" cy="762000"/>
          </a:xfrm>
          <a:prstGeom prst="rect">
            <a:avLst/>
          </a:prstGeom>
        </p:spPr>
      </p:pic>
      <p:sp>
        <p:nvSpPr>
          <p:cNvPr id="23" name="Titre 1"/>
          <p:cNvSpPr txBox="1">
            <a:spLocks/>
          </p:cNvSpPr>
          <p:nvPr/>
        </p:nvSpPr>
        <p:spPr>
          <a:xfrm>
            <a:off x="3851920" y="980728"/>
            <a:ext cx="1872208" cy="6463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i="1" dirty="0" smtClean="0">
                <a:solidFill>
                  <a:srgbClr val="0070C0"/>
                </a:solidFill>
                <a:latin typeface="Maiandra GD" pitchFamily="34" charset="0"/>
              </a:rPr>
              <a:t>29 432 </a:t>
            </a:r>
            <a:endParaRPr lang="fr-FR" sz="4000" i="1" dirty="0" smtClean="0">
              <a:solidFill>
                <a:srgbClr val="0070C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97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8" grpId="1"/>
      <p:bldP spid="19" grpId="0"/>
      <p:bldP spid="20" grpId="0"/>
      <p:bldP spid="23" grpId="0"/>
      <p:bldP spid="23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46365"/>
            <a:ext cx="9036496" cy="1200329"/>
          </a:xfrm>
        </p:spPr>
        <p:txBody>
          <a:bodyPr wrap="square" anchor="t" anchorCtr="0">
            <a:spAutoFit/>
          </a:bodyPr>
          <a:lstStyle/>
          <a:p>
            <a:pPr algn="l" eaLnBrk="1" hangingPunct="1"/>
            <a:r>
              <a:rPr lang="fr-FR" sz="3600" i="1" dirty="0" smtClean="0">
                <a:solidFill>
                  <a:srgbClr val="0070C0"/>
                </a:solidFill>
                <a:latin typeface="Maiandra GD" pitchFamily="34" charset="0"/>
              </a:rPr>
              <a:t>Effectuons une deuxième opération tous ensemble.</a:t>
            </a:r>
            <a:endParaRPr lang="fr-FR" sz="4000" i="1" dirty="0" smtClean="0">
              <a:solidFill>
                <a:srgbClr val="0070C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65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46365"/>
            <a:ext cx="9144000" cy="1200329"/>
          </a:xfrm>
        </p:spPr>
        <p:txBody>
          <a:bodyPr anchor="t" anchorCtr="0">
            <a:spAutoFit/>
          </a:bodyPr>
          <a:lstStyle/>
          <a:p>
            <a:pPr algn="l" eaLnBrk="1" hangingPunct="1"/>
            <a:r>
              <a:rPr lang="fr-FR" sz="3600" i="1" dirty="0" smtClean="0">
                <a:solidFill>
                  <a:srgbClr val="0070C0"/>
                </a:solidFill>
                <a:latin typeface="Maiandra GD" pitchFamily="34" charset="0"/>
              </a:rPr>
              <a:t>Nous allons réviser ensemble comment poser une </a:t>
            </a:r>
            <a:r>
              <a:rPr lang="fr-FR" sz="3600" i="1" dirty="0" smtClean="0">
                <a:solidFill>
                  <a:srgbClr val="FF0000"/>
                </a:solidFill>
                <a:latin typeface="Maiandra GD" pitchFamily="34" charset="0"/>
              </a:rPr>
              <a:t>addition</a:t>
            </a:r>
            <a:r>
              <a:rPr lang="fr-FR" sz="3600" i="1" dirty="0" smtClean="0">
                <a:solidFill>
                  <a:srgbClr val="0070C0"/>
                </a:solidFill>
                <a:latin typeface="Maiandra GD" pitchFamily="34" charset="0"/>
              </a:rPr>
              <a:t> de </a:t>
            </a:r>
            <a:r>
              <a:rPr lang="fr-FR" sz="3600" i="1" dirty="0" smtClean="0">
                <a:solidFill>
                  <a:srgbClr val="FF0000"/>
                </a:solidFill>
                <a:latin typeface="Maiandra GD" pitchFamily="34" charset="0"/>
              </a:rPr>
              <a:t>nombres entiers</a:t>
            </a:r>
            <a:r>
              <a:rPr lang="fr-FR" sz="3600" i="1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4000" i="1" dirty="0" smtClean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1052736"/>
            <a:ext cx="9144000" cy="12003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i="1" dirty="0" smtClean="0">
                <a:solidFill>
                  <a:srgbClr val="0070C0"/>
                </a:solidFill>
                <a:latin typeface="Maiandra GD" pitchFamily="34" charset="0"/>
              </a:rPr>
              <a:t>Nous allons commencer par un premier calcul.</a:t>
            </a:r>
            <a:endParaRPr lang="fr-FR" sz="4000" i="1" dirty="0" smtClean="0">
              <a:solidFill>
                <a:srgbClr val="0070C0"/>
              </a:solidFill>
              <a:latin typeface="Maiandra GD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833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5" grpId="0"/>
      <p:bldP spid="15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6786" y="188640"/>
            <a:ext cx="5059270" cy="6463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i="1" dirty="0" smtClean="0">
                <a:latin typeface="Maiandra GD" pitchFamily="34" charset="0"/>
              </a:rPr>
              <a:t>1 489 + 6 784 + 368 = </a:t>
            </a:r>
            <a:endParaRPr lang="fr-FR" sz="4000" i="1" dirty="0" smtClean="0">
              <a:latin typeface="Maiandra GD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10646" y="1196752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1  4 8 9</a:t>
            </a:r>
            <a:endParaRPr lang="fr-FR" sz="8000" dirty="0" smtClean="0">
              <a:latin typeface="Maiandra GD" pitchFamily="34" charset="0"/>
            </a:endParaRPr>
          </a:p>
        </p:txBody>
      </p:sp>
      <p:grpSp>
        <p:nvGrpSpPr>
          <p:cNvPr id="13" name="Groupe 12"/>
          <p:cNvGrpSpPr/>
          <p:nvPr/>
        </p:nvGrpSpPr>
        <p:grpSpPr>
          <a:xfrm>
            <a:off x="107504" y="1988920"/>
            <a:ext cx="720000" cy="720000"/>
            <a:chOff x="1028498" y="1988920"/>
            <a:chExt cx="720000" cy="720000"/>
          </a:xfrm>
        </p:grpSpPr>
        <p:cxnSp>
          <p:nvCxnSpPr>
            <p:cNvPr id="6" name="Connecteur droit 5"/>
            <p:cNvCxnSpPr/>
            <p:nvPr/>
          </p:nvCxnSpPr>
          <p:spPr>
            <a:xfrm>
              <a:off x="1028498" y="2348920"/>
              <a:ext cx="7200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>
              <a:off x="1388498" y="1988920"/>
              <a:ext cx="0" cy="7200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" name="Connecteur droit 7"/>
          <p:cNvCxnSpPr/>
          <p:nvPr/>
        </p:nvCxnSpPr>
        <p:spPr>
          <a:xfrm>
            <a:off x="876149" y="4556583"/>
            <a:ext cx="4359033" cy="2454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re 1"/>
          <p:cNvSpPr txBox="1">
            <a:spLocks/>
          </p:cNvSpPr>
          <p:nvPr/>
        </p:nvSpPr>
        <p:spPr>
          <a:xfrm>
            <a:off x="410646" y="2204864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6  7 8 4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410646" y="3284984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3 6 8</a:t>
            </a:r>
            <a:endParaRPr lang="fr-FR" sz="8000" dirty="0" smtClean="0">
              <a:latin typeface="Maiandra GD" pitchFamily="34" charset="0"/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107504" y="2924944"/>
            <a:ext cx="720000" cy="720000"/>
            <a:chOff x="1028498" y="2924944"/>
            <a:chExt cx="720000" cy="720000"/>
          </a:xfrm>
        </p:grpSpPr>
        <p:cxnSp>
          <p:nvCxnSpPr>
            <p:cNvPr id="11" name="Connecteur droit 10"/>
            <p:cNvCxnSpPr/>
            <p:nvPr/>
          </p:nvCxnSpPr>
          <p:spPr>
            <a:xfrm>
              <a:off x="1028498" y="3284984"/>
              <a:ext cx="7200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>
              <a:off x="1388498" y="2924944"/>
              <a:ext cx="0" cy="7200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Pensées 14"/>
          <p:cNvSpPr/>
          <p:nvPr/>
        </p:nvSpPr>
        <p:spPr>
          <a:xfrm>
            <a:off x="5612970" y="3600481"/>
            <a:ext cx="3386362" cy="2832119"/>
          </a:xfrm>
          <a:prstGeom prst="cloudCallout">
            <a:avLst>
              <a:gd name="adj1" fmla="val 48627"/>
              <a:gd name="adj2" fmla="val 601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6084168" y="4219388"/>
            <a:ext cx="2664296" cy="144655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i="1" dirty="0" smtClean="0">
                <a:latin typeface="Maiandra GD" pitchFamily="34" charset="0"/>
              </a:rPr>
              <a:t>9 + 4 + 8 =</a:t>
            </a:r>
            <a:endParaRPr lang="fr-FR" sz="4800" b="1" i="1" dirty="0" smtClean="0">
              <a:latin typeface="Maiandra GD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439357" y="1197610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4439357" y="2277730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6264044" y="4819799"/>
            <a:ext cx="2052372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21</a:t>
            </a:r>
            <a:endParaRPr lang="fr-FR" sz="4800" b="1" i="1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357" y="3357112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4355976" y="4532927"/>
            <a:ext cx="80719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1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3563888" y="509771"/>
            <a:ext cx="807198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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73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5" grpId="0" animBg="1"/>
      <p:bldP spid="16" grpId="0"/>
      <p:bldP spid="16" grpId="1"/>
      <p:bldP spid="17" grpId="0" animBg="1"/>
      <p:bldP spid="17" grpId="1" animBg="1"/>
      <p:bldP spid="18" grpId="0" animBg="1"/>
      <p:bldP spid="18" grpId="1" animBg="1"/>
      <p:bldP spid="19" grpId="0"/>
      <p:bldP spid="19" grpId="1"/>
      <p:bldP spid="20" grpId="0" animBg="1"/>
      <p:bldP spid="20" grpId="1" animBg="1"/>
      <p:bldP spid="21" grpId="0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6786" y="188640"/>
            <a:ext cx="5059270" cy="6463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i="1" dirty="0" smtClean="0">
                <a:latin typeface="Maiandra GD" pitchFamily="34" charset="0"/>
              </a:rPr>
              <a:t>1 489 + 6 784 + 368 = </a:t>
            </a:r>
            <a:endParaRPr lang="fr-FR" sz="4000" i="1" dirty="0" smtClean="0">
              <a:latin typeface="Maiandra GD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10646" y="1196752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1  4 8 9</a:t>
            </a:r>
            <a:endParaRPr lang="fr-FR" sz="8000" dirty="0" smtClean="0">
              <a:latin typeface="Maiandra GD" pitchFamily="34" charset="0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107504" y="1988920"/>
            <a:ext cx="720000" cy="720000"/>
            <a:chOff x="1028498" y="1988920"/>
            <a:chExt cx="720000" cy="720000"/>
          </a:xfrm>
        </p:grpSpPr>
        <p:cxnSp>
          <p:nvCxnSpPr>
            <p:cNvPr id="7" name="Connecteur droit 6"/>
            <p:cNvCxnSpPr/>
            <p:nvPr/>
          </p:nvCxnSpPr>
          <p:spPr>
            <a:xfrm>
              <a:off x="1028498" y="2348920"/>
              <a:ext cx="7200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>
              <a:off x="1388498" y="1988920"/>
              <a:ext cx="0" cy="7200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Connecteur droit 8"/>
          <p:cNvCxnSpPr/>
          <p:nvPr/>
        </p:nvCxnSpPr>
        <p:spPr>
          <a:xfrm>
            <a:off x="876149" y="4556583"/>
            <a:ext cx="4359033" cy="2454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re 1"/>
          <p:cNvSpPr txBox="1">
            <a:spLocks/>
          </p:cNvSpPr>
          <p:nvPr/>
        </p:nvSpPr>
        <p:spPr>
          <a:xfrm>
            <a:off x="410646" y="2204864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6  7 8 4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410646" y="3284984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3 6 8</a:t>
            </a:r>
            <a:endParaRPr lang="fr-FR" sz="8000" dirty="0" smtClean="0">
              <a:latin typeface="Maiandra GD" pitchFamily="34" charset="0"/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107504" y="2924944"/>
            <a:ext cx="720000" cy="720000"/>
            <a:chOff x="1028498" y="2924944"/>
            <a:chExt cx="720000" cy="720000"/>
          </a:xfrm>
        </p:grpSpPr>
        <p:cxnSp>
          <p:nvCxnSpPr>
            <p:cNvPr id="13" name="Connecteur droit 12"/>
            <p:cNvCxnSpPr/>
            <p:nvPr/>
          </p:nvCxnSpPr>
          <p:spPr>
            <a:xfrm>
              <a:off x="1028498" y="3284984"/>
              <a:ext cx="7200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/>
            <p:nvPr/>
          </p:nvCxnSpPr>
          <p:spPr>
            <a:xfrm>
              <a:off x="1388498" y="2924944"/>
              <a:ext cx="0" cy="7200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Pensées 14"/>
          <p:cNvSpPr/>
          <p:nvPr/>
        </p:nvSpPr>
        <p:spPr>
          <a:xfrm>
            <a:off x="5612970" y="3600481"/>
            <a:ext cx="3386362" cy="2832119"/>
          </a:xfrm>
          <a:prstGeom prst="cloudCallout">
            <a:avLst>
              <a:gd name="adj1" fmla="val 48627"/>
              <a:gd name="adj2" fmla="val 601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5868144" y="4219388"/>
            <a:ext cx="2664296" cy="144655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2</a:t>
            </a:r>
            <a:r>
              <a:rPr lang="fr-FR" b="1" i="1" dirty="0" smtClean="0">
                <a:latin typeface="Maiandra GD" pitchFamily="34" charset="0"/>
              </a:rPr>
              <a:t> + 8 + 8 + 6 =</a:t>
            </a:r>
            <a:endParaRPr lang="fr-FR" sz="4800" b="1" i="1" dirty="0" smtClean="0">
              <a:latin typeface="Maiandra GD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662095" y="1214699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3662095" y="2294819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6804248" y="4895108"/>
            <a:ext cx="2052372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24</a:t>
            </a:r>
            <a:endParaRPr lang="fr-FR" sz="4800" b="1" i="1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62095" y="3374201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4355976" y="4532927"/>
            <a:ext cx="80719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1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3563888" y="509771"/>
            <a:ext cx="807198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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3" name="Titre 1"/>
          <p:cNvSpPr txBox="1">
            <a:spLocks/>
          </p:cNvSpPr>
          <p:nvPr/>
        </p:nvSpPr>
        <p:spPr>
          <a:xfrm>
            <a:off x="3560223" y="4532926"/>
            <a:ext cx="80719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2771800" y="509771"/>
            <a:ext cx="807198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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31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7" grpId="0" animBg="1"/>
      <p:bldP spid="17" grpId="1" animBg="1"/>
      <p:bldP spid="18" grpId="0" animBg="1"/>
      <p:bldP spid="18" grpId="1" animBg="1"/>
      <p:bldP spid="19" grpId="0"/>
      <p:bldP spid="19" grpId="1"/>
      <p:bldP spid="20" grpId="0" animBg="1"/>
      <p:bldP spid="20" grpId="1" animBg="1"/>
      <p:bldP spid="23" grpId="0"/>
      <p:bldP spid="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6786" y="188640"/>
            <a:ext cx="5059270" cy="6463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i="1" dirty="0" smtClean="0">
                <a:latin typeface="Maiandra GD" pitchFamily="34" charset="0"/>
              </a:rPr>
              <a:t>1 489 + 6 784 + 368 = </a:t>
            </a:r>
            <a:endParaRPr lang="fr-FR" sz="4000" i="1" dirty="0" smtClean="0">
              <a:latin typeface="Maiandra GD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10646" y="1196752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1  4 8 9</a:t>
            </a:r>
            <a:endParaRPr lang="fr-FR" sz="8000" dirty="0" smtClean="0">
              <a:latin typeface="Maiandra GD" pitchFamily="34" charset="0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107504" y="1988920"/>
            <a:ext cx="720000" cy="720000"/>
            <a:chOff x="1028498" y="1988920"/>
            <a:chExt cx="720000" cy="720000"/>
          </a:xfrm>
        </p:grpSpPr>
        <p:cxnSp>
          <p:nvCxnSpPr>
            <p:cNvPr id="7" name="Connecteur droit 6"/>
            <p:cNvCxnSpPr/>
            <p:nvPr/>
          </p:nvCxnSpPr>
          <p:spPr>
            <a:xfrm>
              <a:off x="1028498" y="2348920"/>
              <a:ext cx="7200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>
              <a:off x="1388498" y="1988920"/>
              <a:ext cx="0" cy="7200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Connecteur droit 8"/>
          <p:cNvCxnSpPr/>
          <p:nvPr/>
        </p:nvCxnSpPr>
        <p:spPr>
          <a:xfrm>
            <a:off x="876149" y="4556583"/>
            <a:ext cx="4359033" cy="2454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re 1"/>
          <p:cNvSpPr txBox="1">
            <a:spLocks/>
          </p:cNvSpPr>
          <p:nvPr/>
        </p:nvSpPr>
        <p:spPr>
          <a:xfrm>
            <a:off x="410646" y="2204864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6  7 8 4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410646" y="3284984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3 6 8</a:t>
            </a:r>
            <a:endParaRPr lang="fr-FR" sz="8000" dirty="0" smtClean="0">
              <a:latin typeface="Maiandra GD" pitchFamily="34" charset="0"/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107504" y="2924944"/>
            <a:ext cx="720000" cy="720000"/>
            <a:chOff x="1028498" y="2924944"/>
            <a:chExt cx="720000" cy="720000"/>
          </a:xfrm>
        </p:grpSpPr>
        <p:cxnSp>
          <p:nvCxnSpPr>
            <p:cNvPr id="13" name="Connecteur droit 12"/>
            <p:cNvCxnSpPr/>
            <p:nvPr/>
          </p:nvCxnSpPr>
          <p:spPr>
            <a:xfrm>
              <a:off x="1028498" y="3284984"/>
              <a:ext cx="7200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/>
            <p:nvPr/>
          </p:nvCxnSpPr>
          <p:spPr>
            <a:xfrm>
              <a:off x="1388498" y="2924944"/>
              <a:ext cx="0" cy="7200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Pensées 14"/>
          <p:cNvSpPr/>
          <p:nvPr/>
        </p:nvSpPr>
        <p:spPr>
          <a:xfrm>
            <a:off x="5612970" y="3600481"/>
            <a:ext cx="3386362" cy="2832119"/>
          </a:xfrm>
          <a:prstGeom prst="cloudCallout">
            <a:avLst>
              <a:gd name="adj1" fmla="val 48627"/>
              <a:gd name="adj2" fmla="val 601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5868144" y="4219388"/>
            <a:ext cx="2664296" cy="144655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2</a:t>
            </a:r>
            <a:r>
              <a:rPr lang="fr-FR" b="1" i="1" dirty="0" smtClean="0">
                <a:latin typeface="Maiandra GD" pitchFamily="34" charset="0"/>
              </a:rPr>
              <a:t> + 4 + 7 + 3 =</a:t>
            </a:r>
            <a:endParaRPr lang="fr-FR" sz="4800" b="1" i="1" dirty="0" smtClean="0">
              <a:latin typeface="Maiandra GD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843808" y="1214699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2843808" y="2294819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6804248" y="4895108"/>
            <a:ext cx="2052372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16</a:t>
            </a:r>
            <a:endParaRPr lang="fr-FR" sz="4800" b="1" i="1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843808" y="3374201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4355976" y="4532927"/>
            <a:ext cx="80719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1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3563888" y="509771"/>
            <a:ext cx="807198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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3" name="Titre 1"/>
          <p:cNvSpPr txBox="1">
            <a:spLocks/>
          </p:cNvSpPr>
          <p:nvPr/>
        </p:nvSpPr>
        <p:spPr>
          <a:xfrm>
            <a:off x="3560223" y="4532926"/>
            <a:ext cx="80719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2771800" y="509771"/>
            <a:ext cx="807198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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5" name="Titre 1"/>
          <p:cNvSpPr txBox="1">
            <a:spLocks/>
          </p:cNvSpPr>
          <p:nvPr/>
        </p:nvSpPr>
        <p:spPr>
          <a:xfrm>
            <a:off x="2786910" y="4528332"/>
            <a:ext cx="80719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6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6" name="Titre 1"/>
          <p:cNvSpPr txBox="1">
            <a:spLocks/>
          </p:cNvSpPr>
          <p:nvPr/>
        </p:nvSpPr>
        <p:spPr>
          <a:xfrm>
            <a:off x="1813031" y="493841"/>
            <a:ext cx="807198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15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7" grpId="0" animBg="1"/>
      <p:bldP spid="17" grpId="1" animBg="1"/>
      <p:bldP spid="18" grpId="0" animBg="1"/>
      <p:bldP spid="18" grpId="1" animBg="1"/>
      <p:bldP spid="19" grpId="0"/>
      <p:bldP spid="19" grpId="1"/>
      <p:bldP spid="20" grpId="0" animBg="1"/>
      <p:bldP spid="20" grpId="1" animBg="1"/>
      <p:bldP spid="25" grpId="0"/>
      <p:bldP spid="2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6786" y="188640"/>
            <a:ext cx="5059270" cy="6463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i="1" dirty="0" smtClean="0">
                <a:latin typeface="Maiandra GD" pitchFamily="34" charset="0"/>
              </a:rPr>
              <a:t>1 489 + 6 784 + 368 = </a:t>
            </a:r>
            <a:endParaRPr lang="fr-FR" sz="4000" i="1" dirty="0" smtClean="0">
              <a:latin typeface="Maiandra GD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10646" y="1196752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1  4 8 9</a:t>
            </a:r>
            <a:endParaRPr lang="fr-FR" sz="8000" dirty="0" smtClean="0">
              <a:latin typeface="Maiandra GD" pitchFamily="34" charset="0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107504" y="1988920"/>
            <a:ext cx="720000" cy="720000"/>
            <a:chOff x="1028498" y="1988920"/>
            <a:chExt cx="720000" cy="720000"/>
          </a:xfrm>
        </p:grpSpPr>
        <p:cxnSp>
          <p:nvCxnSpPr>
            <p:cNvPr id="7" name="Connecteur droit 6"/>
            <p:cNvCxnSpPr/>
            <p:nvPr/>
          </p:nvCxnSpPr>
          <p:spPr>
            <a:xfrm>
              <a:off x="1028498" y="2348920"/>
              <a:ext cx="7200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>
              <a:off x="1388498" y="1988920"/>
              <a:ext cx="0" cy="7200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Connecteur droit 8"/>
          <p:cNvCxnSpPr/>
          <p:nvPr/>
        </p:nvCxnSpPr>
        <p:spPr>
          <a:xfrm>
            <a:off x="876149" y="4556583"/>
            <a:ext cx="4359033" cy="2454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re 1"/>
          <p:cNvSpPr txBox="1">
            <a:spLocks/>
          </p:cNvSpPr>
          <p:nvPr/>
        </p:nvSpPr>
        <p:spPr>
          <a:xfrm>
            <a:off x="410646" y="2204864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6  7 8 4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410646" y="3284984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3 6 8</a:t>
            </a:r>
            <a:endParaRPr lang="fr-FR" sz="8000" dirty="0" smtClean="0">
              <a:latin typeface="Maiandra GD" pitchFamily="34" charset="0"/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107504" y="2924944"/>
            <a:ext cx="720000" cy="720000"/>
            <a:chOff x="1028498" y="2924944"/>
            <a:chExt cx="720000" cy="720000"/>
          </a:xfrm>
        </p:grpSpPr>
        <p:cxnSp>
          <p:nvCxnSpPr>
            <p:cNvPr id="13" name="Connecteur droit 12"/>
            <p:cNvCxnSpPr/>
            <p:nvPr/>
          </p:nvCxnSpPr>
          <p:spPr>
            <a:xfrm>
              <a:off x="1028498" y="3284984"/>
              <a:ext cx="7200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/>
            <p:nvPr/>
          </p:nvCxnSpPr>
          <p:spPr>
            <a:xfrm>
              <a:off x="1388498" y="2924944"/>
              <a:ext cx="0" cy="7200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Pensées 14"/>
          <p:cNvSpPr/>
          <p:nvPr/>
        </p:nvSpPr>
        <p:spPr>
          <a:xfrm>
            <a:off x="5612970" y="3600481"/>
            <a:ext cx="3386362" cy="2832119"/>
          </a:xfrm>
          <a:prstGeom prst="cloudCallout">
            <a:avLst>
              <a:gd name="adj1" fmla="val 48627"/>
              <a:gd name="adj2" fmla="val 601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5868144" y="4219388"/>
            <a:ext cx="2664296" cy="144655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1</a:t>
            </a:r>
            <a:r>
              <a:rPr lang="fr-FR" b="1" i="1" dirty="0" smtClean="0">
                <a:latin typeface="Maiandra GD" pitchFamily="34" charset="0"/>
              </a:rPr>
              <a:t> + 1 + 6 + 0 =</a:t>
            </a:r>
            <a:endParaRPr lang="fr-FR" sz="4800" b="1" i="1" dirty="0" smtClean="0">
              <a:latin typeface="Maiandra GD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835696" y="1214699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1835696" y="2294819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6804248" y="4895108"/>
            <a:ext cx="2052372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8</a:t>
            </a:r>
            <a:endParaRPr lang="fr-FR" sz="4800" b="1" i="1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835696" y="3374201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4355976" y="4532927"/>
            <a:ext cx="80719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1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3563888" y="509771"/>
            <a:ext cx="807198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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3" name="Titre 1"/>
          <p:cNvSpPr txBox="1">
            <a:spLocks/>
          </p:cNvSpPr>
          <p:nvPr/>
        </p:nvSpPr>
        <p:spPr>
          <a:xfrm>
            <a:off x="3560223" y="4532926"/>
            <a:ext cx="80719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2771800" y="509771"/>
            <a:ext cx="807198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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5" name="Titre 1"/>
          <p:cNvSpPr txBox="1">
            <a:spLocks/>
          </p:cNvSpPr>
          <p:nvPr/>
        </p:nvSpPr>
        <p:spPr>
          <a:xfrm>
            <a:off x="2786910" y="4528332"/>
            <a:ext cx="80719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6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6" name="Titre 1"/>
          <p:cNvSpPr txBox="1">
            <a:spLocks/>
          </p:cNvSpPr>
          <p:nvPr/>
        </p:nvSpPr>
        <p:spPr>
          <a:xfrm>
            <a:off x="1813031" y="493841"/>
            <a:ext cx="807198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1790818" y="4528331"/>
            <a:ext cx="80719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8</a:t>
            </a:r>
            <a:endParaRPr lang="fr-FR" sz="8000" dirty="0" smtClean="0"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5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6" grpId="1"/>
      <p:bldP spid="17" grpId="0" animBg="1"/>
      <p:bldP spid="17" grpId="1" animBg="1"/>
      <p:bldP spid="18" grpId="0" animBg="1"/>
      <p:bldP spid="18" grpId="1" animBg="1"/>
      <p:bldP spid="19" grpId="0"/>
      <p:bldP spid="19" grpId="1"/>
      <p:bldP spid="20" grpId="0" animBg="1"/>
      <p:bldP spid="20" grpId="1" animBg="1"/>
      <p:bldP spid="2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6786" y="188640"/>
            <a:ext cx="5059270" cy="6463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i="1" dirty="0" smtClean="0">
                <a:latin typeface="Maiandra GD" pitchFamily="34" charset="0"/>
              </a:rPr>
              <a:t>1 489 + 6 784 + 368 = </a:t>
            </a:r>
            <a:endParaRPr lang="fr-FR" sz="4000" i="1" dirty="0" smtClean="0">
              <a:latin typeface="Maiandra GD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10646" y="1196752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1  4 8 9</a:t>
            </a:r>
            <a:endParaRPr lang="fr-FR" sz="8000" dirty="0" smtClean="0">
              <a:latin typeface="Maiandra GD" pitchFamily="34" charset="0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107504" y="1988920"/>
            <a:ext cx="720000" cy="720000"/>
            <a:chOff x="1028498" y="1988920"/>
            <a:chExt cx="720000" cy="720000"/>
          </a:xfrm>
        </p:grpSpPr>
        <p:cxnSp>
          <p:nvCxnSpPr>
            <p:cNvPr id="7" name="Connecteur droit 6"/>
            <p:cNvCxnSpPr/>
            <p:nvPr/>
          </p:nvCxnSpPr>
          <p:spPr>
            <a:xfrm>
              <a:off x="1028498" y="2348920"/>
              <a:ext cx="7200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>
              <a:off x="1388498" y="1988920"/>
              <a:ext cx="0" cy="7200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Connecteur droit 8"/>
          <p:cNvCxnSpPr/>
          <p:nvPr/>
        </p:nvCxnSpPr>
        <p:spPr>
          <a:xfrm>
            <a:off x="876149" y="4556583"/>
            <a:ext cx="4359033" cy="2454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re 1"/>
          <p:cNvSpPr txBox="1">
            <a:spLocks/>
          </p:cNvSpPr>
          <p:nvPr/>
        </p:nvSpPr>
        <p:spPr>
          <a:xfrm>
            <a:off x="410646" y="2204864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6  7 8 4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410646" y="3284984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3 6 8</a:t>
            </a:r>
            <a:endParaRPr lang="fr-FR" sz="8000" dirty="0" smtClean="0">
              <a:latin typeface="Maiandra GD" pitchFamily="34" charset="0"/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107504" y="2924944"/>
            <a:ext cx="720000" cy="720000"/>
            <a:chOff x="1028498" y="2924944"/>
            <a:chExt cx="720000" cy="720000"/>
          </a:xfrm>
        </p:grpSpPr>
        <p:cxnSp>
          <p:nvCxnSpPr>
            <p:cNvPr id="13" name="Connecteur droit 12"/>
            <p:cNvCxnSpPr/>
            <p:nvPr/>
          </p:nvCxnSpPr>
          <p:spPr>
            <a:xfrm>
              <a:off x="1028498" y="3284984"/>
              <a:ext cx="7200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/>
            <p:nvPr/>
          </p:nvCxnSpPr>
          <p:spPr>
            <a:xfrm>
              <a:off x="1388498" y="2924944"/>
              <a:ext cx="0" cy="7200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itre 1"/>
          <p:cNvSpPr txBox="1">
            <a:spLocks/>
          </p:cNvSpPr>
          <p:nvPr/>
        </p:nvSpPr>
        <p:spPr>
          <a:xfrm>
            <a:off x="4355976" y="4532927"/>
            <a:ext cx="80719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1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3563888" y="509771"/>
            <a:ext cx="807198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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3" name="Titre 1"/>
          <p:cNvSpPr txBox="1">
            <a:spLocks/>
          </p:cNvSpPr>
          <p:nvPr/>
        </p:nvSpPr>
        <p:spPr>
          <a:xfrm>
            <a:off x="3560223" y="4532926"/>
            <a:ext cx="80719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2771800" y="509771"/>
            <a:ext cx="807198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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5" name="Titre 1"/>
          <p:cNvSpPr txBox="1">
            <a:spLocks/>
          </p:cNvSpPr>
          <p:nvPr/>
        </p:nvSpPr>
        <p:spPr>
          <a:xfrm>
            <a:off x="2786910" y="4528332"/>
            <a:ext cx="80719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6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6" name="Titre 1"/>
          <p:cNvSpPr txBox="1">
            <a:spLocks/>
          </p:cNvSpPr>
          <p:nvPr/>
        </p:nvSpPr>
        <p:spPr>
          <a:xfrm>
            <a:off x="1813031" y="493841"/>
            <a:ext cx="807198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1790818" y="4528331"/>
            <a:ext cx="80719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8</a:t>
            </a:r>
            <a:endParaRPr lang="fr-FR" sz="8000" dirty="0" smtClean="0">
              <a:latin typeface="Maiandra GD" pitchFamily="34" charset="0"/>
            </a:endParaRPr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978" y="4365104"/>
            <a:ext cx="1755932" cy="1224136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944" y="5589240"/>
            <a:ext cx="1524000" cy="762000"/>
          </a:xfrm>
          <a:prstGeom prst="rect">
            <a:avLst/>
          </a:prstGeom>
        </p:spPr>
      </p:pic>
      <p:sp>
        <p:nvSpPr>
          <p:cNvPr id="30" name="Titre 1"/>
          <p:cNvSpPr txBox="1">
            <a:spLocks/>
          </p:cNvSpPr>
          <p:nvPr/>
        </p:nvSpPr>
        <p:spPr>
          <a:xfrm>
            <a:off x="4845958" y="186605"/>
            <a:ext cx="1449515" cy="6463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i="1" dirty="0" smtClean="0">
                <a:solidFill>
                  <a:srgbClr val="0070C0"/>
                </a:solidFill>
                <a:latin typeface="Maiandra GD" pitchFamily="34" charset="0"/>
              </a:rPr>
              <a:t>8 641</a:t>
            </a:r>
            <a:endParaRPr lang="fr-FR" sz="4000" i="1" dirty="0" smtClean="0">
              <a:solidFill>
                <a:srgbClr val="0070C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98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6.66667E-6 L 8.33333E-7 6.66667E-6 C -0.00052 -0.00485 -0.0007 -0.00971 -0.00122 -0.01458 C -0.00157 -0.01666 -0.00226 -0.01874 -0.00243 -0.02106 C -0.00382 -0.03217 -0.00504 -0.04351 -0.00608 -0.05462 C -0.00747 -0.0699 -0.00591 -0.06365 -0.00973 -0.07407 C -0.0125 -0.09606 -0.01025 -0.08726 -0.01459 -0.10138 C -0.01545 -0.10833 -0.0158 -0.11226 -0.01702 -0.11897 C -0.01736 -0.12106 -0.01771 -0.12314 -0.01823 -0.12546 C -0.01893 -0.1287 -0.02066 -0.13495 -0.02066 -0.13495 C -0.02101 -0.13981 -0.02118 -0.14467 -0.0217 -0.14953 C -0.0224 -0.15393 -0.02344 -0.15809 -0.02413 -0.16226 C -0.02466 -0.16434 -0.02483 -0.16666 -0.02535 -0.16874 C -0.02587 -0.17036 -0.02622 -0.17198 -0.02657 -0.1736 C -0.02709 -0.17615 -0.02726 -0.17893 -0.02778 -0.18171 C -0.02848 -0.18541 -0.02952 -0.18911 -0.03021 -0.19282 C -0.03229 -0.20393 -0.02986 -0.19768 -0.03386 -0.20578 C -0.0342 -0.20879 -0.0342 -0.21226 -0.03507 -0.21527 C -0.03577 -0.21782 -0.0375 -0.21944 -0.03872 -0.22175 C -0.04132 -0.22731 -0.04236 -0.23286 -0.04341 -0.23934 C -0.0441 -0.24258 -0.04393 -0.24606 -0.04462 -0.24907 C -0.04566 -0.253 -0.04723 -0.25647 -0.04827 -0.26041 C -0.04966 -0.26504 -0.05087 -0.2699 -0.05191 -0.27476 C -0.05278 -0.27893 -0.0533 -0.28333 -0.05434 -0.28772 L -0.0592 -0.30694 C -0.0599 -0.31018 -0.06007 -0.31365 -0.06163 -0.31643 C -0.06771 -0.3287 -0.06493 -0.32291 -0.06997 -0.33425 C -0.07223 -0.3493 -0.06945 -0.33541 -0.07604 -0.35184 C -0.07743 -0.35555 -0.07795 -0.35971 -0.07969 -0.36319 C -0.08073 -0.36527 -0.08299 -0.36596 -0.08438 -0.36782 C -0.08594 -0.3699 -0.08907 -0.37638 -0.09045 -0.37916 C -0.09132 -0.3824 -0.09184 -0.38564 -0.09288 -0.38888 C -0.09341 -0.3905 -0.09479 -0.39189 -0.09532 -0.39374 C -0.09601 -0.39559 -0.09584 -0.39814 -0.09653 -0.39999 C -0.09775 -0.40346 -0.09983 -0.40647 -0.10139 -0.40971 C -0.10261 -0.41226 -0.10382 -0.41504 -0.10486 -0.41782 C -0.10556 -0.41921 -0.10573 -0.42106 -0.10608 -0.42245 C -0.10695 -0.42522 -0.10764 -0.428 -0.10851 -0.43055 C -0.1092 -0.43286 -0.11025 -0.43471 -0.11094 -0.43703 C -0.11233 -0.44166 -0.11268 -0.44721 -0.11459 -0.45138 C -0.1158 -0.45416 -0.11702 -0.45694 -0.11823 -0.45948 C -0.11893 -0.4611 -0.11997 -0.46272 -0.12066 -0.46434 C -0.12188 -0.46735 -0.12327 -0.47059 -0.12413 -0.47407 C -0.12483 -0.47592 -0.12466 -0.47846 -0.12535 -0.48032 C -0.12622 -0.4824 -0.12778 -0.48356 -0.129 -0.48518 C -0.13021 -0.48842 -0.13143 -0.49166 -0.13264 -0.4949 C -0.13334 -0.49652 -0.13455 -0.49791 -0.13507 -0.49976 C -0.13959 -0.5155 -0.13299 -0.50115 -0.13872 -0.51249 C -0.14115 -0.52268 -0.1382 -0.51157 -0.14358 -0.52708 C -0.14445 -0.52962 -0.14497 -0.5324 -0.14584 -0.53495 C -0.14792 -0.54096 -0.15 -0.54675 -0.15191 -0.55277 C -0.15243 -0.55416 -0.15243 -0.55601 -0.15313 -0.5574 C -0.15452 -0.56087 -0.15643 -0.56388 -0.15799 -0.56712 C -0.15886 -0.56921 -0.15973 -0.57129 -0.16042 -0.5736 C -0.16094 -0.57499 -0.16094 -0.57684 -0.16163 -0.57846 C -0.1625 -0.58032 -0.16407 -0.58147 -0.16511 -0.58309 C -0.16563 -0.58471 -0.1658 -0.58657 -0.16632 -0.58796 C -0.16702 -0.58981 -0.16806 -0.5912 -0.16875 -0.59282 C -0.16997 -0.59536 -0.17136 -0.59814 -0.1724 -0.60092 C -0.17327 -0.603 -0.17379 -0.60532 -0.17483 -0.60717 C -0.17622 -0.60971 -0.17813 -0.61133 -0.17969 -0.61365 C -0.18976 -0.62939 -0.17309 -0.60671 -0.18559 -0.62337 C -0.18611 -0.62499 -0.18611 -0.62684 -0.18681 -0.62823 C -0.18785 -0.62962 -0.18907 -0.63124 -0.19045 -0.63147 L -0.23629 -0.62985 C -0.23959 -0.62893 -0.24688 -0.62731 -0.24948 -0.62499 C -0.2507 -0.62383 -0.25209 -0.62291 -0.25313 -0.62175 C -0.25573 -0.61897 -0.25764 -0.61596 -0.2592 -0.61203 C -0.26094 -0.60786 -0.26285 -0.6037 -0.26407 -0.5993 C -0.26476 -0.59606 -0.26528 -0.59258 -0.2665 -0.58958 C -0.26962 -0.58124 -0.27084 -0.57916 -0.2724 -0.57198 C -0.27639 -0.55323 -0.27014 -0.58101 -0.27483 -0.55578 C -0.27552 -0.55254 -0.27639 -0.54953 -0.27726 -0.54629 C -0.27761 -0.54027 -0.27778 -0.53448 -0.27848 -0.52846 C -0.279 -0.52314 -0.28021 -0.51782 -0.28091 -0.51249 C -0.28386 -0.48888 -0.28264 -0.49976 -0.28455 -0.48032 C -0.27952 -0.45416 -0.28143 -0.46689 -0.28455 -0.40971 C -0.2849 -0.40046 -0.2875 -0.39166 -0.28802 -0.3824 C -0.28959 -0.36249 -0.28872 -0.37175 -0.29045 -0.35508 C -0.29011 -0.2743 -0.29011 -0.19328 -0.28924 -0.11249 C -0.28924 -0.11041 -0.28837 -0.10833 -0.28802 -0.10601 C -0.2875 -0.10069 -0.2875 -0.09536 -0.28698 -0.09004 C -0.28663 -0.08726 -0.28594 -0.08471 -0.28577 -0.08194 C -0.28525 -0.07777 -0.28507 -0.07337 -0.28455 -0.06921 C -0.28403 -0.06504 -0.28299 -0.0618 -0.28212 -0.05786 C -0.28247 -0.04768 -0.28282 -0.03749 -0.28334 -0.02731 C -0.2842 -0.00971 -0.28316 -0.01481 -0.28577 -0.00485 C -0.28525 0.00209 -0.28507 0.00904 -0.28455 0.01598 C -0.28438 0.01829 -0.2849 0.02316 -0.28334 0.02246 C -0.27882 0.02061 -0.27604 0.01482 -0.2724 0.01112 C -0.2717 0.00579 -0.27066 0.00047 -0.26997 -0.00485 C -0.26875 -0.01504 -0.2665 -0.03541 -0.2665 -0.03541 C -0.26684 -0.06388 -0.26702 -0.09212 -0.26754 -0.12059 C -0.26771 -0.1287 -0.26858 -0.13657 -0.26875 -0.14467 C -0.27084 -0.2199 -0.26754 -0.18633 -0.27118 -0.22013 C -0.27188 -0.23958 -0.27205 -0.27059 -0.27483 -0.29073 C -0.27518 -0.29282 -0.27639 -0.29397 -0.27726 -0.29559 C -0.27761 -0.30046 -0.27795 -0.30532 -0.27848 -0.31018 C -0.28021 -0.32661 -0.27917 -0.30902 -0.28091 -0.32777 C -0.28143 -0.33356 -0.2816 -0.33958 -0.28212 -0.34536 C -0.28247 -0.35022 -0.28299 -0.35508 -0.28334 -0.35995 C -0.28629 -0.40624 -0.28316 -0.38772 -0.28698 -0.40809 C -0.28768 -0.47453 -0.28056 -0.47754 -0.29045 -0.51411 C -0.29132 -0.51689 -0.29219 -0.51944 -0.29288 -0.52221 C -0.29427 -0.52777 -0.29427 -0.53263 -0.29653 -0.53819 C -0.2974 -0.54027 -0.29896 -0.54143 -0.30018 -0.54305 C -0.30174 -0.54953 -0.30174 -0.55092 -0.30625 -0.5574 C -0.30799 -0.55995 -0.31025 -0.5618 -0.31216 -0.56388 C -0.31302 -0.56596 -0.31354 -0.56851 -0.31459 -0.57036 C -0.31563 -0.57175 -0.31719 -0.57221 -0.31823 -0.5736 C -0.31962 -0.57499 -0.32066 -0.57661 -0.32188 -0.57846 C -0.32361 -0.58101 -0.32483 -0.58402 -0.32674 -0.58633 C -0.32848 -0.58888 -0.33073 -0.5905 -0.33264 -0.59282 C -0.33403 -0.59444 -0.3349 -0.59629 -0.33629 -0.59768 C -0.3382 -0.59953 -0.34045 -0.60069 -0.34236 -0.60254 C -0.34393 -0.60393 -0.34532 -0.60624 -0.34723 -0.60717 C -0.34948 -0.60856 -0.35191 -0.60833 -0.35434 -0.60879 C -0.35764 -0.60833 -0.36111 -0.60902 -0.36407 -0.60717 C -0.36511 -0.60671 -0.36476 -0.60416 -0.36528 -0.60254 C -0.36684 -0.59698 -0.36997 -0.58633 -0.36997 -0.58633 C -0.37049 -0.58263 -0.37066 -0.57893 -0.37118 -0.57522 C -0.37153 -0.5736 -0.37205 -0.57198 -0.3724 -0.57036 C -0.37327 -0.56596 -0.37413 -0.5618 -0.37483 -0.5574 L -0.37604 -0.55115 C -0.37535 -0.51203 -0.37466 -0.47291 -0.37361 -0.43379 C -0.37344 -0.42638 -0.37275 -0.41874 -0.3724 -0.41133 C -0.37188 -0.39791 -0.37188 -0.38448 -0.37118 -0.37106 C -0.37118 -0.36851 -0.37032 -0.36573 -0.36997 -0.36319 C -0.36841 -0.3486 -0.36771 -0.3412 -0.3665 -0.32777 C -0.36598 -0.31342 -0.36598 -0.29883 -0.36528 -0.28448 C -0.36511 -0.28124 -0.36441 -0.278 -0.36407 -0.27476 C -0.36354 -0.27059 -0.3632 -0.2662 -0.36285 -0.2618 C -0.36094 -0.2361 -0.36302 -0.2486 -0.36042 -0.23471 C -0.35868 -0.19999 -0.36007 -0.22198 -0.35799 -0.19606 C -0.3566 -0.17731 -0.35868 -0.18495 -0.35434 -0.1736 C -0.34896 -0.09397 -0.35851 -0.23934 -0.35191 0.00464 C -0.35174 0.01343 -0.34948 -0.02106 -0.34948 -0.02106 C -0.35 -0.03425 -0.34966 -0.04791 -0.3507 -0.0611 C -0.35174 -0.07245 -0.35556 -0.0949 -0.35556 -0.0949 C -0.35521 -0.13286 -0.35504 -0.17083 -0.35434 -0.20879 C -0.35434 -0.21527 -0.3533 -0.22175 -0.35313 -0.22823 C -0.35087 -0.30231 -0.354 -0.26573 -0.3507 -0.30046 C -0.3474 -0.38819 -0.34861 -0.34212 -0.34723 -0.43865 C -0.34757 -0.45948 -0.3474 -0.48032 -0.34844 -0.50115 C -0.34861 -0.50508 -0.35 -0.50879 -0.3507 -0.51249 C -0.35122 -0.51458 -0.35174 -0.51666 -0.35191 -0.51897 C -0.35243 -0.52314 -0.35226 -0.52754 -0.35313 -0.53171 C -0.354 -0.53518 -0.35573 -0.53819 -0.35677 -0.54143 C -0.35747 -0.54351 -0.35747 -0.54583 -0.35799 -0.54791 C -0.35868 -0.54999 -0.35973 -0.55208 -0.36042 -0.55416 C -0.36129 -0.5574 -0.36181 -0.56087 -0.36285 -0.56388 C -0.36354 -0.5662 -0.36459 -0.56805 -0.36528 -0.57036 C -0.36632 -0.57453 -0.3665 -0.57916 -0.36771 -0.58309 C -0.36893 -0.58772 -0.37153 -0.59143 -0.3724 -0.59606 C -0.38021 -0.63217 -0.37032 -0.58726 -0.37726 -0.61527 C -0.37778 -0.61735 -0.37813 -0.61967 -0.37848 -0.62175 C -0.379 -0.6243 -0.379 -0.62708 -0.37969 -0.62985 C -0.38021 -0.63194 -0.38143 -0.63402 -0.38212 -0.6361 C -0.38264 -0.63772 -0.38282 -0.63958 -0.38334 -0.64096 C -0.38542 -0.64698 -0.38733 -0.65462 -0.39167 -0.65879 C -0.39288 -0.65971 -0.3941 -0.65971 -0.39532 -0.66018 C -0.39757 -0.66018 -0.41441 -0.65995 -0.42066 -0.65717 C -0.4224 -0.65624 -0.42396 -0.65508 -0.42552 -0.65393 C -0.42726 -0.65254 -0.42882 -0.65092 -0.43038 -0.64907 C -0.43334 -0.64559 -0.43872 -0.63772 -0.43872 -0.63772 C -0.43907 -0.6361 -0.43941 -0.63448 -0.43993 -0.63309 C -0.44063 -0.63124 -0.44202 -0.63008 -0.44236 -0.62823 C -0.44358 -0.62291 -0.44393 -0.61735 -0.44479 -0.61203 C -0.44358 -0.48217 -0.44271 -0.48564 -0.44479 -0.36643 C -0.4474 -0.21411 -0.44532 -0.3037 -0.44844 -0.23772 C -0.45122 -0.17684 -0.44879 -0.20184 -0.45191 -0.17198 C -0.45243 -0.15485 -0.45226 -0.13772 -0.45313 -0.12059 C -0.45348 -0.11666 -0.45556 -0.11319 -0.45556 -0.10925 C -0.4566 -0.04282 -0.45486 -0.06157 -0.45313 -0.01944 C -0.45261 -0.00601 -0.45261 0.00742 -0.45191 0.02084 C -0.45174 0.02779 -0.45139 0.03473 -0.45087 0.04167 C -0.4507 0.04329 -0.45035 0.04515 -0.44966 0.04654 C -0.44861 0.04792 -0.44723 0.04862 -0.44601 0.04978 C -0.44445 0.04908 -0.44115 0.05024 -0.44115 0.04816 C -0.44045 0.02385 -0.44497 0.0139 -0.44723 -0.00647 C -0.44844 -0.01782 -0.45139 -0.05601 -0.45191 -0.06596 C -0.45295 -0.08032 -0.45434 -0.10925 -0.45434 -0.10925 C -0.45174 -0.2736 -0.45434 -0.07499 -0.45434 -0.35346 C -0.45434 -0.42314 -0.45365 -0.49258 -0.45313 -0.56226 C -0.45365 -0.57522 -0.45261 -0.58819 -0.45434 -0.60092 C -0.45469 -0.60346 -0.45747 -0.60439 -0.4592 -0.60578 C -0.46389 -0.60879 -0.46858 -0.61296 -0.47361 -0.61365 L -0.49306 -0.61689 C -0.49532 -0.61805 -0.49775 -0.61921 -0.50018 -0.62013 C -0.50365 -0.62129 -0.51424 -0.62291 -0.51702 -0.62337 C -0.52153 -0.62291 -0.52587 -0.62268 -0.53038 -0.62175 C -0.5316 -0.62152 -0.53299 -0.62129 -0.53403 -0.62013 C -0.53507 -0.61897 -0.53559 -0.61689 -0.53629 -0.61527 C -0.53854 -0.60647 -0.53629 -0.61434 -0.53993 -0.60578 C -0.54601 -0.59143 -0.53889 -0.60624 -0.54479 -0.59444 C -0.54827 -0.57592 -0.54341 -0.5986 -0.54844 -0.58309 C -0.54913 -0.58124 -0.54913 -0.57893 -0.54966 -0.57684 C -0.55 -0.57522 -0.55035 -0.5736 -0.55087 -0.57198 C -0.55122 -0.56712 -0.55209 -0.56226 -0.55209 -0.5574 C -0.55209 -0.40995 -0.55712 -0.45346 -0.54966 -0.39374 C -0.55 -0.35833 -0.55018 -0.32291 -0.55087 -0.28772 C -0.55174 -0.22846 -0.55052 -0.26666 -0.55452 -0.22823 C -0.55695 -0.20231 -0.55486 -0.2118 -0.55799 -0.1993 C -0.55851 -0.18171 -0.55799 -0.15277 -0.56042 -0.13171 C -0.56077 -0.12962 -0.56129 -0.12754 -0.56163 -0.12546 C -0.56476 -0.06249 -0.56372 -0.09374 -0.56163 0.02408 C -0.56146 0.03635 -0.56181 0.03427 -0.55799 0.04167 C -0.55764 0.04376 -0.55712 0.04607 -0.55677 0.04816 C -0.55643 0.0507 -0.55625 0.05348 -0.55556 0.05626 C -0.55504 0.0595 -0.55504 0.06343 -0.5533 0.06575 C -0.55157 0.06783 -0.54983 0.06992 -0.54844 0.07223 C -0.54549 0.07686 -0.54358 0.08288 -0.53993 0.08658 C -0.53802 0.0889 -0.53577 0.09075 -0.53403 0.09306 C -0.53247 0.09492 -0.53177 0.09769 -0.53038 0.09954 C -0.52934 0.10093 -0.52778 0.1014 -0.52674 0.10279 C -0.52535 0.10417 -0.52448 0.10626 -0.52309 0.10765 C -0.52084 0.10996 -0.51823 0.11181 -0.5158 0.1139 C -0.49011 0.13913 -0.51563 0.11598 -0.49896 0.1301 C -0.49653 0.13218 -0.4941 0.13404 -0.49184 0.13658 C -0.48698 0.14144 -0.48976 0.14098 -0.48455 0.14445 C -0.48264 0.14584 -0.48056 0.14677 -0.47848 0.14769 C -0.47639 0.14885 -0.47205 0.15047 -0.47014 0.15093 C -0.46615 0.15163 -0.46198 0.15186 -0.45799 0.15255 C -0.45486 0.15302 -0.45157 0.15371 -0.44844 0.15417 C -0.44549 0.15371 -0.44254 0.15417 -0.43993 0.15255 C -0.43889 0.15186 -0.43872 0.14931 -0.43872 0.14769 C -0.43872 0.12755 -0.43854 0.1389 -0.44236 0.12848 C -0.44288 0.12686 -0.44271 0.12501 -0.44358 0.12362 C -0.44445 0.122 -0.44601 0.12154 -0.44723 0.12038 C -0.44792 0.11876 -0.44844 0.11667 -0.44966 0.11552 C -0.45174 0.1139 -0.45677 0.11228 -0.45677 0.11228 C -0.45886 0.11297 -0.46094 0.11274 -0.46285 0.1139 C -0.4658 0.11598 -0.46771 0.12154 -0.46893 0.12524 C -0.46979 0.12848 -0.47136 0.13496 -0.47136 0.13496 C -0.47084 0.14191 -0.47101 0.14885 -0.47014 0.15579 C -0.46979 0.15765 -0.46823 0.1588 -0.46771 0.16066 C -0.46702 0.16204 -0.46702 0.1639 -0.4665 0.16529 C -0.46424 0.1713 -0.46372 0.16968 -0.46042 0.17501 C -0.45955 0.1764 -0.4592 0.17871 -0.45799 0.17987 C -0.4566 0.18149 -0.45486 0.18195 -0.45313 0.18311 C -0.44792 0.19005 -0.45035 0.18751 -0.44236 0.19422 C -0.44045 0.19607 -0.43854 0.19839 -0.43629 0.19908 C -0.43473 0.19954 -0.42969 0.20117 -0.42795 0.20232 C -0.41962 0.20788 -0.42986 0.20394 -0.41823 0.20718 C -0.41702 0.20811 -0.41598 0.20973 -0.41459 0.21042 C -0.41233 0.21135 -0.4099 0.21135 -0.40747 0.21204 C -0.40538 0.21251 -0.40348 0.21297 -0.40139 0.21367 C -0.38403 0.21297 -0.36684 0.2132 -0.34948 0.21204 C -0.33282 0.21089 -0.3375 0.20927 -0.32674 0.20718 C -0.32344 0.20649 -0.32032 0.20603 -0.31702 0.20556 L -0.30851 0.20394 C -0.30174 0.2014 -0.30052 0.20047 -0.2941 0.19908 C -0.28542 0.19723 -0.28229 0.197 -0.2724 0.19584 C -0.26841 0.19492 -0.26441 0.19353 -0.26042 0.1926 C -0.25799 0.19214 -0.25556 0.19167 -0.25313 0.19098 C -0.25157 0.19075 -0.25 0.19005 -0.24827 0.18959 C -0.24584 0.18843 -0.24358 0.18681 -0.24115 0.18635 L -0.23264 0.18473 C -0.23108 0.18357 -0.22952 0.18242 -0.22778 0.18149 C -0.22552 0.1801 -0.22275 0.1801 -0.22066 0.17825 L -0.21337 0.17177 C -0.2125 0.17015 -0.21198 0.16853 -0.21094 0.16691 C -0.2099 0.16529 -0.20816 0.16413 -0.20729 0.16228 C -0.20504 0.15649 -0.20486 0.15047 -0.20382 0.14445 C -0.20348 0.14283 -0.20295 0.14121 -0.20261 0.13959 C -0.20295 0.13427 -0.20313 0.12362 -0.20504 0.11714 C -0.20556 0.11505 -0.20643 0.11274 -0.20729 0.11066 C -0.20816 0.10904 -0.20868 0.10742 -0.20973 0.10603 C -0.21216 0.10279 -0.21407 0.10232 -0.21702 0.10117 C -0.2217 0.10209 -0.23143 0.10255 -0.2375 0.10603 C -0.23907 0.10695 -0.24063 0.10811 -0.24236 0.10927 C -0.24358 0.11066 -0.24497 0.11228 -0.24601 0.1139 C -0.24775 0.11714 -0.2507 0.12362 -0.2507 0.12362 C -0.254 0.14075 -0.25434 0.13728 -0.25191 0.15904 C -0.25157 0.16228 -0.25104 0.16598 -0.24948 0.16853 C -0.24827 0.17084 -0.24705 0.17292 -0.24601 0.17501 C -0.24514 0.17663 -0.24462 0.17848 -0.24358 0.17987 C -0.24132 0.18242 -0.23837 0.18357 -0.23629 0.18635 C -0.23507 0.18797 -0.23403 0.18982 -0.23264 0.19098 C -0.2316 0.19214 -0.23021 0.19191 -0.229 0.1926 C -0.2257 0.19515 -0.22275 0.19816 -0.21945 0.2007 C -0.21163 0.20672 -0.21302 0.20487 -0.20504 0.2088 C -0.20295 0.20973 -0.20087 0.21089 -0.19896 0.21204 C -0.19723 0.21297 -0.19584 0.21459 -0.1941 0.21529 C -0.19063 0.21621 -0.18681 0.21621 -0.18334 0.21691 C -0.17153 0.21621 -0.1599 0.21621 -0.14827 0.21529 C -0.12309 0.21274 -0.14167 0.2132 -0.129 0.21042 C -0.12587 0.20973 -0.12257 0.20927 -0.11945 0.2088 C -0.10243 0.19978 -0.12622 0.21181 -0.10486 0.20394 C -0.10261 0.20302 -0.09566 0.197 -0.0941 0.19584 C -0.079 0.18519 -0.08611 0.19144 -0.07361 0.18149 C -0.0724 0.18056 -0.07101 0.17941 -0.06997 0.17825 C -0.06823 0.17617 -0.06684 0.17385 -0.06511 0.17177 C -0.06094 0.16667 -0.05973 0.16575 -0.05556 0.16228 C -0.0533 0.15348 -0.05538 0.15973 -0.04948 0.14931 C -0.04861 0.14769 -0.04775 0.14607 -0.04705 0.14445 C -0.04618 0.14237 -0.04584 0.13982 -0.04462 0.13797 C -0.04375 0.13658 -0.04219 0.13589 -0.04115 0.13496 C -0.04028 0.13218 -0.03941 0.12964 -0.03872 0.12686 C -0.0382 0.12524 -0.0382 0.12339 -0.0375 0.122 C -0.03646 0.12015 -0.03507 0.11876 -0.03386 0.11714 C -0.03351 0.11505 -0.03316 0.11274 -0.03264 0.11066 C -0.03056 0.10371 -0.03038 0.10556 -0.02778 0.09954 C -0.02691 0.09746 -0.02604 0.09538 -0.02535 0.09306 C -0.02483 0.09144 -0.02466 0.08982 -0.02413 0.0882 C -0.02344 0.08612 -0.0224 0.08404 -0.0217 0.08195 C -0.02118 0.07987 -0.02101 0.07755 -0.02066 0.07547 C -0.02014 0.07269 -0.02014 0.06992 -0.01945 0.06737 C -0.01893 0.06552 -0.01754 0.06436 -0.01702 0.06251 C -0.01598 0.0595 -0.01528 0.05626 -0.01459 0.05302 L -0.01216 0.04329 C -0.01181 0.04167 -0.01129 0.04005 -0.01094 0.03843 C -0.01059 0.03635 -0.01025 0.03427 -0.00973 0.03195 C -0.00903 0.02871 -0.00729 0.02246 -0.00729 0.02246 C -0.00695 0.01876 -0.00677 0.01482 -0.00608 0.01112 C -0.00365 -0.00346 -0.00104 0.00186 8.33333E-7 6.66667E-6 Z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2" dur="1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  <p:bldP spid="11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0" grpId="0"/>
      <p:bldP spid="30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46365"/>
            <a:ext cx="9036496" cy="1200329"/>
          </a:xfrm>
        </p:spPr>
        <p:txBody>
          <a:bodyPr wrap="square" anchor="t" anchorCtr="0">
            <a:spAutoFit/>
          </a:bodyPr>
          <a:lstStyle/>
          <a:p>
            <a:pPr algn="l" eaLnBrk="1" hangingPunct="1"/>
            <a:r>
              <a:rPr lang="fr-FR" sz="3600" i="1" dirty="0" smtClean="0">
                <a:solidFill>
                  <a:srgbClr val="0070C0"/>
                </a:solidFill>
                <a:latin typeface="Maiandra GD" pitchFamily="34" charset="0"/>
              </a:rPr>
              <a:t>Et voilà ! L’</a:t>
            </a:r>
            <a:r>
              <a:rPr lang="fr-FR" sz="3600" i="1" dirty="0" smtClean="0">
                <a:solidFill>
                  <a:srgbClr val="FF0000"/>
                </a:solidFill>
                <a:latin typeface="Maiandra GD" pitchFamily="34" charset="0"/>
              </a:rPr>
              <a:t>addition</a:t>
            </a:r>
            <a:r>
              <a:rPr lang="fr-FR" sz="3600" i="1" dirty="0" smtClean="0">
                <a:solidFill>
                  <a:srgbClr val="0070C0"/>
                </a:solidFill>
                <a:latin typeface="Maiandra GD" pitchFamily="34" charset="0"/>
              </a:rPr>
              <a:t> de </a:t>
            </a:r>
            <a:r>
              <a:rPr lang="fr-FR" sz="3600" i="1" dirty="0" smtClean="0">
                <a:solidFill>
                  <a:srgbClr val="FF0000"/>
                </a:solidFill>
                <a:latin typeface="Maiandra GD" pitchFamily="34" charset="0"/>
              </a:rPr>
              <a:t>nombres entiers</a:t>
            </a:r>
            <a:r>
              <a:rPr lang="fr-FR" sz="3600" i="1" dirty="0" smtClean="0">
                <a:solidFill>
                  <a:srgbClr val="0070C0"/>
                </a:solidFill>
                <a:latin typeface="Maiandra GD" pitchFamily="34" charset="0"/>
              </a:rPr>
              <a:t> n’a maintenant plus de secret pour vous !</a:t>
            </a:r>
            <a:endParaRPr lang="fr-FR" sz="4000" i="1" dirty="0" smtClean="0">
              <a:solidFill>
                <a:srgbClr val="0070C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29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646331"/>
          </a:xfrm>
        </p:spPr>
        <p:txBody>
          <a:bodyPr anchor="t" anchorCtr="0">
            <a:spAutoFit/>
          </a:bodyPr>
          <a:lstStyle/>
          <a:p>
            <a:pPr algn="l" eaLnBrk="1" hangingPunct="1"/>
            <a:r>
              <a:rPr lang="fr-FR" sz="3600" i="1" dirty="0" smtClean="0">
                <a:latin typeface="Maiandra GD" pitchFamily="34" charset="0"/>
              </a:rPr>
              <a:t>23 458 + 5 974 = </a:t>
            </a:r>
            <a:endParaRPr lang="fr-FR" sz="4000" i="1" dirty="0" smtClean="0">
              <a:latin typeface="Maiandra GD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-43841"/>
            <a:ext cx="914400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1 - </a:t>
            </a:r>
            <a:r>
              <a:rPr lang="fr-FR" sz="3600" b="1" i="1" u="sng" dirty="0" smtClean="0">
                <a:solidFill>
                  <a:srgbClr val="0070C0"/>
                </a:solidFill>
                <a:latin typeface="Maiandra GD" pitchFamily="34" charset="0"/>
              </a:rPr>
              <a:t>Je pose l’opération en colonnes</a:t>
            </a:r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4000" b="1" i="1" dirty="0" smtClean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796136" y="602490"/>
            <a:ext cx="3168352" cy="2308324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On commence par écrire le premier nombre.</a:t>
            </a:r>
            <a:endParaRPr lang="fr-FR" sz="4000" i="1" dirty="0" smtClean="0">
              <a:solidFill>
                <a:schemeClr val="bg1">
                  <a:lumMod val="50000"/>
                </a:schemeClr>
              </a:solidFill>
              <a:latin typeface="Maiandra GD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21804" y="242088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2 3  4 5 8</a:t>
            </a:r>
            <a:endParaRPr lang="fr-FR" sz="8000" dirty="0" smtClean="0"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29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6" grpId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646331"/>
          </a:xfrm>
        </p:spPr>
        <p:txBody>
          <a:bodyPr anchor="t" anchorCtr="0">
            <a:spAutoFit/>
          </a:bodyPr>
          <a:lstStyle/>
          <a:p>
            <a:pPr algn="l" eaLnBrk="1" hangingPunct="1"/>
            <a:r>
              <a:rPr lang="fr-FR" sz="3600" i="1" dirty="0" smtClean="0">
                <a:latin typeface="Maiandra GD" pitchFamily="34" charset="0"/>
              </a:rPr>
              <a:t>23 458 + 5 974 = </a:t>
            </a:r>
            <a:endParaRPr lang="fr-FR" sz="4000" i="1" dirty="0" smtClean="0">
              <a:latin typeface="Maiandra GD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-43841"/>
            <a:ext cx="914400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1 - </a:t>
            </a:r>
            <a:r>
              <a:rPr lang="fr-FR" sz="3600" b="1" i="1" u="sng" dirty="0">
                <a:solidFill>
                  <a:srgbClr val="0070C0"/>
                </a:solidFill>
                <a:latin typeface="Maiandra GD" pitchFamily="34" charset="0"/>
              </a:rPr>
              <a:t>Je pose l’opération en colonnes</a:t>
            </a:r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4000" b="1" i="1" dirty="0" smtClean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796136" y="602490"/>
            <a:ext cx="3168352" cy="397031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On écrit ensuite le deuxième nombre en alignant les chiffres des unités.</a:t>
            </a:r>
            <a:endParaRPr lang="fr-FR" sz="4000" i="1" dirty="0" smtClean="0">
              <a:solidFill>
                <a:schemeClr val="bg1">
                  <a:lumMod val="50000"/>
                </a:schemeClr>
              </a:solidFill>
              <a:latin typeface="Maiandra GD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21804" y="242088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2 3  4 5 8</a:t>
            </a:r>
            <a:endParaRPr lang="fr-FR" sz="8000" dirty="0" smtClean="0">
              <a:latin typeface="Maiandra GD" pitchFamily="34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1259632" y="1601588"/>
            <a:ext cx="360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3059832" y="1592877"/>
            <a:ext cx="360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re 1"/>
          <p:cNvSpPr txBox="1">
            <a:spLocks/>
          </p:cNvSpPr>
          <p:nvPr/>
        </p:nvSpPr>
        <p:spPr>
          <a:xfrm>
            <a:off x="5796136" y="4572808"/>
            <a:ext cx="3168352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Je place le </a:t>
            </a:r>
            <a:r>
              <a:rPr lang="fr-FR" sz="3600" i="1" dirty="0" smtClean="0">
                <a:solidFill>
                  <a:srgbClr val="FF0000"/>
                </a:solidFill>
                <a:latin typeface="Maiandra GD" pitchFamily="34" charset="0"/>
              </a:rPr>
              <a:t>4</a:t>
            </a:r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 sous le </a:t>
            </a:r>
            <a:r>
              <a:rPr lang="fr-FR" sz="3600" i="1" dirty="0" smtClean="0">
                <a:solidFill>
                  <a:srgbClr val="FF0000"/>
                </a:solidFill>
                <a:latin typeface="Maiandra GD" pitchFamily="34" charset="0"/>
              </a:rPr>
              <a:t>8</a:t>
            </a:r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.</a:t>
            </a:r>
            <a:endParaRPr lang="fr-FR" sz="4000" i="1" dirty="0" smtClean="0">
              <a:solidFill>
                <a:schemeClr val="bg1">
                  <a:lumMod val="50000"/>
                </a:schemeClr>
              </a:solidFill>
              <a:latin typeface="Maiandra GD" pitchFamily="34" charset="0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539552" y="350100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95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2" grpId="0"/>
      <p:bldP spid="12" grpId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646331"/>
          </a:xfrm>
        </p:spPr>
        <p:txBody>
          <a:bodyPr anchor="t" anchorCtr="0">
            <a:spAutoFit/>
          </a:bodyPr>
          <a:lstStyle/>
          <a:p>
            <a:pPr algn="l" eaLnBrk="1" hangingPunct="1"/>
            <a:r>
              <a:rPr lang="fr-FR" sz="3600" i="1" dirty="0" smtClean="0">
                <a:latin typeface="Maiandra GD" pitchFamily="34" charset="0"/>
              </a:rPr>
              <a:t>23 458 + 5 974 = </a:t>
            </a:r>
            <a:endParaRPr lang="fr-FR" sz="4000" i="1" dirty="0" smtClean="0">
              <a:latin typeface="Maiandra GD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-43841"/>
            <a:ext cx="914400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1 - </a:t>
            </a:r>
            <a:r>
              <a:rPr lang="fr-FR" sz="3600" b="1" i="1" u="sng" dirty="0">
                <a:solidFill>
                  <a:srgbClr val="0070C0"/>
                </a:solidFill>
                <a:latin typeface="Maiandra GD" pitchFamily="34" charset="0"/>
              </a:rPr>
              <a:t>Je pose l’opération en colonnes</a:t>
            </a:r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4000" b="1" i="1" dirty="0" smtClean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796136" y="602490"/>
            <a:ext cx="3168352" cy="397031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Puis je place les autres chiffres (en alignant bien les chiffres dans les colonnes),</a:t>
            </a:r>
            <a:endParaRPr lang="fr-FR" sz="4000" i="1" dirty="0" smtClean="0">
              <a:solidFill>
                <a:schemeClr val="bg1">
                  <a:lumMod val="50000"/>
                </a:schemeClr>
              </a:solidFill>
              <a:latin typeface="Maiandra GD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21804" y="242088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2 3  4 5 8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539552" y="350100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827584" y="3501008"/>
            <a:ext cx="367240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 5  9 7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5796136" y="4378364"/>
            <a:ext cx="3168352" cy="6463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le plus</a:t>
            </a:r>
            <a:endParaRPr lang="fr-FR" sz="4000" i="1" dirty="0" smtClean="0">
              <a:solidFill>
                <a:schemeClr val="bg1">
                  <a:lumMod val="50000"/>
                </a:schemeClr>
              </a:solidFill>
              <a:latin typeface="Maiandra GD" pitchFamily="34" charset="0"/>
            </a:endParaRPr>
          </a:p>
        </p:txBody>
      </p:sp>
      <p:cxnSp>
        <p:nvCxnSpPr>
          <p:cNvPr id="15" name="Connecteur droit 14"/>
          <p:cNvCxnSpPr/>
          <p:nvPr/>
        </p:nvCxnSpPr>
        <p:spPr>
          <a:xfrm>
            <a:off x="218662" y="3717032"/>
            <a:ext cx="720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578662" y="3357032"/>
            <a:ext cx="0" cy="720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1043608" y="4701337"/>
            <a:ext cx="4359033" cy="2454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re 1"/>
          <p:cNvSpPr txBox="1">
            <a:spLocks/>
          </p:cNvSpPr>
          <p:nvPr/>
        </p:nvSpPr>
        <p:spPr>
          <a:xfrm>
            <a:off x="5796136" y="4892967"/>
            <a:ext cx="3168352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et la barre de résultat.</a:t>
            </a:r>
            <a:endParaRPr lang="fr-FR" sz="4000" i="1" dirty="0" smtClean="0">
              <a:solidFill>
                <a:schemeClr val="bg1">
                  <a:lumMod val="50000"/>
                </a:schemeClr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36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12" grpId="0"/>
      <p:bldP spid="13" grpId="0"/>
      <p:bldP spid="13" grpId="1"/>
      <p:bldP spid="20" grpId="0"/>
      <p:bldP spid="2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646331"/>
          </a:xfrm>
        </p:spPr>
        <p:txBody>
          <a:bodyPr anchor="t" anchorCtr="0">
            <a:spAutoFit/>
          </a:bodyPr>
          <a:lstStyle/>
          <a:p>
            <a:pPr algn="l" eaLnBrk="1" hangingPunct="1"/>
            <a:r>
              <a:rPr lang="fr-FR" sz="3600" i="1" dirty="0" smtClean="0">
                <a:latin typeface="Maiandra GD" pitchFamily="34" charset="0"/>
              </a:rPr>
              <a:t>23 458 + 5 974 = </a:t>
            </a:r>
            <a:endParaRPr lang="fr-FR" sz="4000" i="1" dirty="0" smtClean="0">
              <a:latin typeface="Maiandra GD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-43841"/>
            <a:ext cx="914400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2 - </a:t>
            </a:r>
            <a:r>
              <a:rPr lang="fr-FR" sz="3600" b="1" i="1" u="sng" dirty="0" smtClean="0">
                <a:solidFill>
                  <a:srgbClr val="0070C0"/>
                </a:solidFill>
                <a:latin typeface="Maiandra GD" pitchFamily="34" charset="0"/>
              </a:rPr>
              <a:t>J’effectue le calcul</a:t>
            </a:r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4000" b="1" i="1" dirty="0" smtClean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796136" y="602490"/>
            <a:ext cx="3168352" cy="2862322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Je commence par additionner les chiffres des unités.</a:t>
            </a:r>
            <a:endParaRPr lang="fr-FR" sz="4000" i="1" dirty="0" smtClean="0">
              <a:solidFill>
                <a:schemeClr val="bg1">
                  <a:lumMod val="50000"/>
                </a:schemeClr>
              </a:solidFill>
              <a:latin typeface="Maiandra GD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21804" y="242088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2 3  4 5 8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539552" y="350100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827584" y="3501008"/>
            <a:ext cx="367240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 5  9 7</a:t>
            </a:r>
            <a:endParaRPr lang="fr-FR" sz="8000" dirty="0" smtClean="0">
              <a:latin typeface="Maiandra GD" pitchFamily="34" charset="0"/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218662" y="3717032"/>
            <a:ext cx="720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578662" y="3357032"/>
            <a:ext cx="0" cy="720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1043608" y="4701337"/>
            <a:ext cx="4359033" cy="2454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ensées 14"/>
          <p:cNvSpPr/>
          <p:nvPr/>
        </p:nvSpPr>
        <p:spPr>
          <a:xfrm>
            <a:off x="5612970" y="3600481"/>
            <a:ext cx="3386362" cy="2832119"/>
          </a:xfrm>
          <a:prstGeom prst="cloudCallout">
            <a:avLst>
              <a:gd name="adj1" fmla="val 48627"/>
              <a:gd name="adj2" fmla="val 601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6084168" y="4219388"/>
            <a:ext cx="2664296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i="1" dirty="0" smtClean="0">
                <a:latin typeface="Maiandra GD" pitchFamily="34" charset="0"/>
              </a:rPr>
              <a:t>8 + 4 =</a:t>
            </a:r>
            <a:endParaRPr lang="fr-FR" sz="4800" b="1" i="1" dirty="0" smtClean="0">
              <a:latin typeface="Maiandra GD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62040" y="2420888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4562040" y="3501008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6037155" y="4988829"/>
            <a:ext cx="2052372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12</a:t>
            </a:r>
            <a:endParaRPr lang="fr-FR" sz="4800" b="1" i="1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819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15" grpId="0" animBg="1"/>
      <p:bldP spid="16" grpId="0"/>
      <p:bldP spid="17" grpId="0" animBg="1"/>
      <p:bldP spid="18" grpId="0" animBg="1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646331"/>
          </a:xfrm>
        </p:spPr>
        <p:txBody>
          <a:bodyPr anchor="t" anchorCtr="0">
            <a:spAutoFit/>
          </a:bodyPr>
          <a:lstStyle/>
          <a:p>
            <a:pPr algn="l" eaLnBrk="1" hangingPunct="1"/>
            <a:r>
              <a:rPr lang="fr-FR" sz="3600" i="1" dirty="0" smtClean="0">
                <a:latin typeface="Maiandra GD" pitchFamily="34" charset="0"/>
              </a:rPr>
              <a:t>23 458 + 5 974 = </a:t>
            </a:r>
            <a:endParaRPr lang="fr-FR" sz="4000" i="1" dirty="0" smtClean="0">
              <a:latin typeface="Maiandra GD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-43841"/>
            <a:ext cx="914400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2 - </a:t>
            </a:r>
            <a:r>
              <a:rPr lang="fr-FR" sz="3600" b="1" i="1" u="sng" dirty="0" smtClean="0">
                <a:solidFill>
                  <a:srgbClr val="0070C0"/>
                </a:solidFill>
                <a:latin typeface="Maiandra GD" pitchFamily="34" charset="0"/>
              </a:rPr>
              <a:t>J’effectue le calcul</a:t>
            </a:r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4000" b="1" i="1" dirty="0" smtClean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796136" y="602490"/>
            <a:ext cx="3168352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u="sng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Attention à la retenue !</a:t>
            </a:r>
            <a:endParaRPr lang="fr-FR" sz="4000" i="1" u="sng" dirty="0" smtClean="0">
              <a:solidFill>
                <a:schemeClr val="bg1">
                  <a:lumMod val="50000"/>
                </a:schemeClr>
              </a:solidFill>
              <a:latin typeface="Maiandra GD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21804" y="242088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2 3  4 5 8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539552" y="350100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827584" y="3501008"/>
            <a:ext cx="367240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 5  9 7</a:t>
            </a:r>
            <a:endParaRPr lang="fr-FR" sz="8000" dirty="0" smtClean="0">
              <a:latin typeface="Maiandra GD" pitchFamily="34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218662" y="3717032"/>
            <a:ext cx="720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578662" y="3357032"/>
            <a:ext cx="0" cy="720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1043608" y="4701337"/>
            <a:ext cx="4359033" cy="2454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ensées 12"/>
          <p:cNvSpPr/>
          <p:nvPr/>
        </p:nvSpPr>
        <p:spPr>
          <a:xfrm>
            <a:off x="5612970" y="3600481"/>
            <a:ext cx="3386362" cy="2832119"/>
          </a:xfrm>
          <a:prstGeom prst="cloudCallout">
            <a:avLst>
              <a:gd name="adj1" fmla="val 48627"/>
              <a:gd name="adj2" fmla="val 601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6084168" y="4219388"/>
            <a:ext cx="2664296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i="1" dirty="0" smtClean="0">
                <a:latin typeface="Maiandra GD" pitchFamily="34" charset="0"/>
              </a:rPr>
              <a:t>8 + 4 =</a:t>
            </a:r>
            <a:endParaRPr lang="fr-FR" sz="4800" b="1" i="1" dirty="0" smtClean="0">
              <a:latin typeface="Maiandra GD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62040" y="2420888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4562040" y="3501008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6037155" y="4988829"/>
            <a:ext cx="2052372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12</a:t>
            </a:r>
            <a:endParaRPr lang="fr-FR" sz="4800" b="1" i="1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5796136" y="1630711"/>
            <a:ext cx="3168352" cy="6463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Je pose </a:t>
            </a:r>
            <a:r>
              <a:rPr lang="fr-FR" sz="3600" i="1" dirty="0" smtClean="0">
                <a:solidFill>
                  <a:srgbClr val="FF0000"/>
                </a:solidFill>
                <a:latin typeface="Maiandra GD" pitchFamily="34" charset="0"/>
              </a:rPr>
              <a:t>2</a:t>
            </a:r>
            <a:endParaRPr lang="fr-FR" sz="4000" i="1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4569933" y="4725882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5806831" y="2173974"/>
            <a:ext cx="3168352" cy="6463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et je retiens </a:t>
            </a:r>
            <a:r>
              <a:rPr lang="fr-FR" sz="3600" i="1" dirty="0" smtClean="0">
                <a:solidFill>
                  <a:srgbClr val="FF0000"/>
                </a:solidFill>
                <a:latin typeface="Maiandra GD" pitchFamily="34" charset="0"/>
              </a:rPr>
              <a:t>1</a:t>
            </a:r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.</a:t>
            </a:r>
            <a:endParaRPr lang="fr-FR" sz="4000" i="1" dirty="0" smtClean="0">
              <a:solidFill>
                <a:schemeClr val="bg1">
                  <a:lumMod val="50000"/>
                </a:schemeClr>
              </a:solidFill>
              <a:latin typeface="Maiandra GD" pitchFamily="34" charset="0"/>
            </a:endParaRPr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3707904" y="1654348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82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4" grpId="0"/>
      <p:bldP spid="15" grpId="0" animBg="1"/>
      <p:bldP spid="16" grpId="0" animBg="1"/>
      <p:bldP spid="17" grpId="0"/>
      <p:bldP spid="18" grpId="0"/>
      <p:bldP spid="18" grpId="1"/>
      <p:bldP spid="19" grpId="0"/>
      <p:bldP spid="20" grpId="0"/>
      <p:bldP spid="20" grpId="1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646331"/>
          </a:xfrm>
        </p:spPr>
        <p:txBody>
          <a:bodyPr anchor="t" anchorCtr="0">
            <a:spAutoFit/>
          </a:bodyPr>
          <a:lstStyle/>
          <a:p>
            <a:pPr algn="l" eaLnBrk="1" hangingPunct="1"/>
            <a:r>
              <a:rPr lang="fr-FR" sz="3600" i="1" dirty="0" smtClean="0">
                <a:latin typeface="Maiandra GD" pitchFamily="34" charset="0"/>
              </a:rPr>
              <a:t>23 458 + 5 974 = </a:t>
            </a:r>
            <a:endParaRPr lang="fr-FR" sz="4000" i="1" dirty="0" smtClean="0">
              <a:latin typeface="Maiandra GD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-43841"/>
            <a:ext cx="914400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2 - </a:t>
            </a:r>
            <a:r>
              <a:rPr lang="fr-FR" sz="3600" b="1" i="1" u="sng" dirty="0" smtClean="0">
                <a:solidFill>
                  <a:srgbClr val="0070C0"/>
                </a:solidFill>
                <a:latin typeface="Maiandra GD" pitchFamily="34" charset="0"/>
              </a:rPr>
              <a:t>J’effectue le calcul</a:t>
            </a:r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4000" b="1" i="1" dirty="0" smtClean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796136" y="602490"/>
            <a:ext cx="3168352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Je continue mon calcul :</a:t>
            </a:r>
            <a:endParaRPr lang="fr-FR" sz="4000" i="1" dirty="0" smtClean="0">
              <a:solidFill>
                <a:schemeClr val="bg1">
                  <a:lumMod val="50000"/>
                </a:schemeClr>
              </a:solidFill>
              <a:latin typeface="Maiandra GD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21804" y="242088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2 3  4 5 8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539552" y="350100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827584" y="3501008"/>
            <a:ext cx="367240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 5  9 7</a:t>
            </a:r>
            <a:endParaRPr lang="fr-FR" sz="8000" dirty="0" smtClean="0">
              <a:latin typeface="Maiandra GD" pitchFamily="34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218662" y="3717032"/>
            <a:ext cx="720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578662" y="3357032"/>
            <a:ext cx="0" cy="720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1043608" y="4701337"/>
            <a:ext cx="4359033" cy="2454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ensées 12"/>
          <p:cNvSpPr/>
          <p:nvPr/>
        </p:nvSpPr>
        <p:spPr>
          <a:xfrm>
            <a:off x="5612970" y="3600481"/>
            <a:ext cx="3386362" cy="2832119"/>
          </a:xfrm>
          <a:prstGeom prst="cloudCallout">
            <a:avLst>
              <a:gd name="adj1" fmla="val 48627"/>
              <a:gd name="adj2" fmla="val 601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3779912" y="2421008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779912" y="3501128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5796136" y="1630711"/>
            <a:ext cx="3168352" cy="1754326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j’additionne les chiffres des dizaines…</a:t>
            </a:r>
            <a:endParaRPr lang="fr-FR" sz="4000" i="1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4569933" y="4725882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3707904" y="1654348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985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5" grpId="0" animBg="1"/>
      <p:bldP spid="16" grpId="0" animBg="1"/>
      <p:bldP spid="18" grpId="0"/>
      <p:bldP spid="1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646331"/>
          </a:xfrm>
        </p:spPr>
        <p:txBody>
          <a:bodyPr anchor="t" anchorCtr="0">
            <a:spAutoFit/>
          </a:bodyPr>
          <a:lstStyle/>
          <a:p>
            <a:pPr algn="l" eaLnBrk="1" hangingPunct="1"/>
            <a:r>
              <a:rPr lang="fr-FR" sz="3600" i="1" dirty="0" smtClean="0">
                <a:latin typeface="Maiandra GD" pitchFamily="34" charset="0"/>
              </a:rPr>
              <a:t>23 458 + 5 974 = </a:t>
            </a:r>
            <a:endParaRPr lang="fr-FR" sz="4000" i="1" dirty="0" smtClean="0">
              <a:latin typeface="Maiandra GD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-43841"/>
            <a:ext cx="914400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2 - </a:t>
            </a:r>
            <a:r>
              <a:rPr lang="fr-FR" sz="3600" b="1" i="1" u="sng" dirty="0" smtClean="0">
                <a:solidFill>
                  <a:srgbClr val="0070C0"/>
                </a:solidFill>
                <a:latin typeface="Maiandra GD" pitchFamily="34" charset="0"/>
              </a:rPr>
              <a:t>J’effectue le calcul</a:t>
            </a:r>
            <a:r>
              <a:rPr lang="fr-FR" sz="3600" b="1" i="1" dirty="0" smtClean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fr-FR" sz="4000" b="1" i="1" dirty="0" smtClean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796136" y="602490"/>
            <a:ext cx="3168352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… sans oublier la retenue !</a:t>
            </a:r>
            <a:endParaRPr lang="fr-FR" sz="4000" i="1" dirty="0" smtClean="0">
              <a:solidFill>
                <a:schemeClr val="bg1">
                  <a:lumMod val="50000"/>
                </a:schemeClr>
              </a:solidFill>
              <a:latin typeface="Maiandra GD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21804" y="242088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2 3  4 5 8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539552" y="3501008"/>
            <a:ext cx="475252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4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827584" y="3501008"/>
            <a:ext cx="3672408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 5  9 7</a:t>
            </a:r>
            <a:endParaRPr lang="fr-FR" sz="8000" dirty="0" smtClean="0">
              <a:latin typeface="Maiandra GD" pitchFamily="34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218662" y="3717032"/>
            <a:ext cx="720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578662" y="3357032"/>
            <a:ext cx="0" cy="720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1043608" y="4701337"/>
            <a:ext cx="4359033" cy="2454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ensées 12"/>
          <p:cNvSpPr/>
          <p:nvPr/>
        </p:nvSpPr>
        <p:spPr>
          <a:xfrm>
            <a:off x="5612970" y="3600481"/>
            <a:ext cx="3386362" cy="2832119"/>
          </a:xfrm>
          <a:prstGeom prst="cloudCallout">
            <a:avLst>
              <a:gd name="adj1" fmla="val 48627"/>
              <a:gd name="adj2" fmla="val 601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6084168" y="4219388"/>
            <a:ext cx="2664296" cy="144655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1</a:t>
            </a:r>
            <a:r>
              <a:rPr lang="fr-FR" b="1" i="1" dirty="0" smtClean="0">
                <a:latin typeface="Maiandra GD" pitchFamily="34" charset="0"/>
              </a:rPr>
              <a:t> + 5 + 7 =</a:t>
            </a:r>
            <a:endParaRPr lang="fr-FR" sz="4800" b="1" i="1" dirty="0" smtClean="0">
              <a:latin typeface="Maiandra GD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79912" y="2421008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779912" y="3501128"/>
            <a:ext cx="720080" cy="108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6192036" y="4869160"/>
            <a:ext cx="2052372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i="1" dirty="0" smtClean="0">
                <a:solidFill>
                  <a:srgbClr val="FF0000"/>
                </a:solidFill>
                <a:latin typeface="Maiandra GD" pitchFamily="34" charset="0"/>
              </a:rPr>
              <a:t>13</a:t>
            </a:r>
            <a:endParaRPr lang="fr-FR" sz="4800" b="1" i="1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4569933" y="4725882"/>
            <a:ext cx="794155" cy="12003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dirty="0" smtClean="0">
                <a:latin typeface="Maiandra GD" pitchFamily="34" charset="0"/>
              </a:rPr>
              <a:t>2</a:t>
            </a:r>
            <a:endParaRPr lang="fr-FR" sz="8000" dirty="0" smtClean="0">
              <a:latin typeface="Maiandra GD" pitchFamily="34" charset="0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3707904" y="1654348"/>
            <a:ext cx="794155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4800" dirty="0" smtClean="0">
                <a:solidFill>
                  <a:srgbClr val="FF0000"/>
                </a:solidFill>
                <a:latin typeface="Maiandra GD" pitchFamily="34" charset="0"/>
                <a:sym typeface="Wingdings" panose="05000000000000000000" pitchFamily="2" charset="2"/>
              </a:rPr>
              <a:t></a:t>
            </a:r>
            <a:endParaRPr lang="fr-FR" sz="5400" dirty="0" smtClean="0">
              <a:solidFill>
                <a:srgbClr val="FF000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03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4" grpId="0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2.8|2.3|5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4.2|3.2|4.4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t" anchorCtr="0">
        <a:spAutoFit/>
      </a:bodyPr>
      <a:lstStyle>
        <a:defPPr algn="l">
          <a:defRPr sz="3600" i="1" dirty="0" smtClean="0">
            <a:solidFill>
              <a:srgbClr val="0070C0"/>
            </a:solidFill>
            <a:latin typeface="Maiandra GD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</TotalTime>
  <Words>850</Words>
  <Application>Microsoft Office PowerPoint</Application>
  <PresentationFormat>Affichage à l'écran (4:3)</PresentationFormat>
  <Paragraphs>248</Paragraphs>
  <Slides>25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0" baseType="lpstr">
      <vt:lpstr>Arial</vt:lpstr>
      <vt:lpstr>Calibri</vt:lpstr>
      <vt:lpstr>Maiandra GD</vt:lpstr>
      <vt:lpstr>Wingdings</vt:lpstr>
      <vt:lpstr>Thème Office</vt:lpstr>
      <vt:lpstr>L’addition</vt:lpstr>
      <vt:lpstr>Nous allons réviser ensemble comment poser une addition de nombres entiers.</vt:lpstr>
      <vt:lpstr>23 458 + 5 974 = </vt:lpstr>
      <vt:lpstr>23 458 + 5 974 = </vt:lpstr>
      <vt:lpstr>23 458 + 5 974 = </vt:lpstr>
      <vt:lpstr>23 458 + 5 974 = </vt:lpstr>
      <vt:lpstr>23 458 + 5 974 = </vt:lpstr>
      <vt:lpstr>23 458 + 5 974 = </vt:lpstr>
      <vt:lpstr>23 458 + 5 974 = </vt:lpstr>
      <vt:lpstr>23 458 + 5 974 = </vt:lpstr>
      <vt:lpstr>23 458 + 5 974 = </vt:lpstr>
      <vt:lpstr>23 458 + 5 974 = </vt:lpstr>
      <vt:lpstr>23 458 + 5 974 = </vt:lpstr>
      <vt:lpstr>23 458 + 5 974 = </vt:lpstr>
      <vt:lpstr>23 458 + 5 974 = </vt:lpstr>
      <vt:lpstr>23 458 + 5 974 = </vt:lpstr>
      <vt:lpstr>23 458 + 5 974 = </vt:lpstr>
      <vt:lpstr>23 458 + 5 974 = </vt:lpstr>
      <vt:lpstr>Effectuons une deuxième opération tous ensemble.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Et voilà ! L’addition de nombres entiers n’a maintenant plus de secret pour vous !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révolution industrielle</dc:title>
  <dc:creator>Maxime Paul</dc:creator>
  <cp:lastModifiedBy>Maxime Paul</cp:lastModifiedBy>
  <cp:revision>119</cp:revision>
  <dcterms:created xsi:type="dcterms:W3CDTF">2013-01-27T09:55:18Z</dcterms:created>
  <dcterms:modified xsi:type="dcterms:W3CDTF">2014-08-26T12:57:35Z</dcterms:modified>
</cp:coreProperties>
</file>