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7380288" cy="10512425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80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632" y="1782"/>
      </p:cViewPr>
      <p:guideLst>
        <p:guide orient="horz" pos="3311"/>
        <p:guide pos="23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3522" y="3265666"/>
            <a:ext cx="6273245" cy="225335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07043" y="5957041"/>
            <a:ext cx="5166202" cy="26865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6608-2CFE-4A7D-AC8A-0BECADB530B8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C128-7921-4522-AF4F-84D73AF80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07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6608-2CFE-4A7D-AC8A-0BECADB530B8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C128-7921-4522-AF4F-84D73AF80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59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319263" y="644861"/>
            <a:ext cx="1340240" cy="13748889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97262" y="644861"/>
            <a:ext cx="3898996" cy="1374888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6608-2CFE-4A7D-AC8A-0BECADB530B8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C128-7921-4522-AF4F-84D73AF80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34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6608-2CFE-4A7D-AC8A-0BECADB530B8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C128-7921-4522-AF4F-84D73AF80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897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2992" y="6755207"/>
            <a:ext cx="6273245" cy="208788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2992" y="4455615"/>
            <a:ext cx="6273245" cy="229959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6608-2CFE-4A7D-AC8A-0BECADB530B8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C128-7921-4522-AF4F-84D73AF80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756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97262" y="3759653"/>
            <a:ext cx="2618977" cy="106340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039244" y="3759653"/>
            <a:ext cx="2620259" cy="106340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6608-2CFE-4A7D-AC8A-0BECADB530B8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C128-7921-4522-AF4F-84D73AF80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585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9015" y="420984"/>
            <a:ext cx="6642259" cy="175207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9014" y="2353129"/>
            <a:ext cx="3260909" cy="980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9014" y="3333802"/>
            <a:ext cx="3260909" cy="6056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49084" y="2353129"/>
            <a:ext cx="3262190" cy="980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49084" y="3333802"/>
            <a:ext cx="3262190" cy="6056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6608-2CFE-4A7D-AC8A-0BECADB530B8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C128-7921-4522-AF4F-84D73AF80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08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6608-2CFE-4A7D-AC8A-0BECADB530B8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C128-7921-4522-AF4F-84D73AF80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81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6608-2CFE-4A7D-AC8A-0BECADB530B8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C128-7921-4522-AF4F-84D73AF80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00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9015" y="418550"/>
            <a:ext cx="2428064" cy="17812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85488" y="418551"/>
            <a:ext cx="4125786" cy="8972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9015" y="2199823"/>
            <a:ext cx="2428064" cy="71907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6608-2CFE-4A7D-AC8A-0BECADB530B8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C128-7921-4522-AF4F-84D73AF80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731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6588" y="7358697"/>
            <a:ext cx="4428173" cy="86873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46588" y="939305"/>
            <a:ext cx="4428173" cy="63074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46588" y="8227433"/>
            <a:ext cx="4428173" cy="12337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D6608-2CFE-4A7D-AC8A-0BECADB530B8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EC128-7921-4522-AF4F-84D73AF80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0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9015" y="420984"/>
            <a:ext cx="6642259" cy="1752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9015" y="2452900"/>
            <a:ext cx="6642259" cy="6937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9014" y="9743461"/>
            <a:ext cx="1722067" cy="5596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D6608-2CFE-4A7D-AC8A-0BECADB530B8}" type="datetimeFigureOut">
              <a:rPr lang="fr-FR" smtClean="0"/>
              <a:t>11/10/2015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21599" y="9743461"/>
            <a:ext cx="2337091" cy="5596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89207" y="9743461"/>
            <a:ext cx="1722067" cy="5596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EC128-7921-4522-AF4F-84D73AF80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08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527" y="130088"/>
            <a:ext cx="4986741" cy="4986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" y="5223189"/>
            <a:ext cx="7304088" cy="527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373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BARBARA SR</dc:creator>
  <cp:lastModifiedBy>BARBARA SR</cp:lastModifiedBy>
  <cp:revision>10</cp:revision>
  <cp:lastPrinted>2015-10-11T14:47:58Z</cp:lastPrinted>
  <dcterms:created xsi:type="dcterms:W3CDTF">2015-10-11T13:38:55Z</dcterms:created>
  <dcterms:modified xsi:type="dcterms:W3CDTF">2015-10-11T15:05:54Z</dcterms:modified>
</cp:coreProperties>
</file>