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414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811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635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381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408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948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588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710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403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543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877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0278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596336" y="179501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N Bonus</a:t>
            </a:r>
            <a:endParaRPr lang="fr-BE" dirty="0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59" y="548833"/>
            <a:ext cx="7886700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243437"/>
              </p:ext>
            </p:extLst>
          </p:nvPr>
        </p:nvGraphicFramePr>
        <p:xfrm>
          <a:off x="555410" y="4581128"/>
          <a:ext cx="792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1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2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4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5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6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7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8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9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10</a:t>
                      </a:r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S 1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S 2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S 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mtClean="0"/>
                        <a:t>S 4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589547" y="4046096"/>
            <a:ext cx="108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Réponses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942319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Braems</dc:creator>
  <cp:lastModifiedBy>Céline Braems</cp:lastModifiedBy>
  <cp:revision>19</cp:revision>
  <dcterms:created xsi:type="dcterms:W3CDTF">2015-07-29T09:48:28Z</dcterms:created>
  <dcterms:modified xsi:type="dcterms:W3CDTF">2015-07-29T10:24:45Z</dcterms:modified>
</cp:coreProperties>
</file>