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300" r:id="rId4"/>
    <p:sldId id="311" r:id="rId5"/>
    <p:sldId id="312" r:id="rId6"/>
    <p:sldId id="313" r:id="rId7"/>
    <p:sldId id="314" r:id="rId8"/>
    <p:sldId id="315" r:id="rId9"/>
    <p:sldId id="316" r:id="rId10"/>
    <p:sldId id="267" r:id="rId11"/>
    <p:sldId id="319" r:id="rId12"/>
    <p:sldId id="317" r:id="rId13"/>
    <p:sldId id="318" r:id="rId14"/>
    <p:sldId id="320" r:id="rId15"/>
    <p:sldId id="321" r:id="rId16"/>
    <p:sldId id="323" r:id="rId17"/>
    <p:sldId id="322" r:id="rId18"/>
    <p:sldId id="268" r:id="rId19"/>
    <p:sldId id="325" r:id="rId20"/>
    <p:sldId id="326" r:id="rId21"/>
    <p:sldId id="330" r:id="rId22"/>
    <p:sldId id="324" r:id="rId23"/>
    <p:sldId id="327" r:id="rId24"/>
    <p:sldId id="328" r:id="rId25"/>
    <p:sldId id="329" r:id="rId26"/>
    <p:sldId id="288" r:id="rId27"/>
    <p:sldId id="331" r:id="rId28"/>
    <p:sldId id="332" r:id="rId29"/>
    <p:sldId id="333" r:id="rId30"/>
    <p:sldId id="334" r:id="rId31"/>
    <p:sldId id="335" r:id="rId32"/>
    <p:sldId id="336" r:id="rId3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49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85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23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26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1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38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81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85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13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01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EE28F-7EBE-754C-9AF7-B4DD6A03FB6F}" type="datetimeFigureOut">
              <a:rPr lang="fr-FR" smtClean="0"/>
              <a:t>26/04/18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A5EB-25FE-8D44-9885-F85A1D8FC6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2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microsoft.com/office/2007/relationships/hdphoto" Target="../media/hdphoto2.wdp"/><Relationship Id="rId7" Type="http://schemas.openxmlformats.org/officeDocument/2006/relationships/image" Target="../media/image4.png"/><Relationship Id="rId8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4.png"/><Relationship Id="rId6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4.wdp"/><Relationship Id="rId5" Type="http://schemas.openxmlformats.org/officeDocument/2006/relationships/image" Target="../media/image3.png"/><Relationship Id="rId6" Type="http://schemas.microsoft.com/office/2007/relationships/hdphoto" Target="../media/hdphoto5.wdp"/><Relationship Id="rId7" Type="http://schemas.openxmlformats.org/officeDocument/2006/relationships/image" Target="../media/image4.png"/><Relationship Id="rId8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02175"/>
            <a:ext cx="7772400" cy="2155825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  <a:t>Mon album à calculer:</a:t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  <a:t>La petite fille du tableau.</a:t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  <a:t>Nombre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  <a:t>travaillé : 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ple Chancery"/>
                <a:cs typeface="Apple Chancery"/>
              </a:rPr>
              <a:t>6.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Apple Chancery"/>
              <a:cs typeface="Apple Chancery"/>
            </a:endParaRPr>
          </a:p>
        </p:txBody>
      </p:sp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992878" y="3456166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8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747901"/>
            <a:ext cx="9027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u="sng" dirty="0" smtClean="0"/>
              <a:t>Etape 2: </a:t>
            </a:r>
            <a:r>
              <a:rPr lang="fr-FR" sz="3200" dirty="0" smtClean="0"/>
              <a:t>prévoir combien </a:t>
            </a:r>
            <a:r>
              <a:rPr lang="fr-FR" sz="3200" dirty="0" smtClean="0"/>
              <a:t>de gardiens sont debout à partir des chaises vides.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1779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865214" y="3571061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869941" y="3090192"/>
            <a:ext cx="941222" cy="2571707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61906" y="5031192"/>
            <a:ext cx="944066" cy="1654934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5499310" y="3571061"/>
            <a:ext cx="942283" cy="1684046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222410" y="3908454"/>
            <a:ext cx="1165286" cy="2082597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266755" y="4171002"/>
            <a:ext cx="1679308" cy="300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3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023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324899" y="3546302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6991047" y="4728860"/>
            <a:ext cx="821915" cy="1440805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380730" y="3553572"/>
            <a:ext cx="762348" cy="2082968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909204" y="3873522"/>
            <a:ext cx="472709" cy="828652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-453485" y="4187160"/>
            <a:ext cx="1621957" cy="2898759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842683" y="3553572"/>
            <a:ext cx="1302876" cy="2328497"/>
          </a:xfrm>
          <a:prstGeom prst="rect">
            <a:avLst/>
          </a:prstGeom>
        </p:spPr>
      </p:pic>
      <p:pic>
        <p:nvPicPr>
          <p:cNvPr id="13" name="Image 12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656285" y="4022657"/>
            <a:ext cx="632792" cy="1109275"/>
          </a:xfrm>
          <a:prstGeom prst="rect">
            <a:avLst/>
          </a:prstGeom>
        </p:spPr>
      </p:pic>
      <p:pic>
        <p:nvPicPr>
          <p:cNvPr id="14" name="Image 13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12962" y="4229373"/>
            <a:ext cx="962054" cy="262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50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149067" y="3756023"/>
            <a:ext cx="1169777" cy="2090623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450935" y="4543630"/>
            <a:ext cx="1473660" cy="2633721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766048" y="3518149"/>
            <a:ext cx="1302876" cy="2328497"/>
          </a:xfrm>
          <a:prstGeom prst="rect">
            <a:avLst/>
          </a:prstGeom>
        </p:spPr>
      </p:pic>
      <p:pic>
        <p:nvPicPr>
          <p:cNvPr id="14" name="Image 13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5001621" y="3374114"/>
            <a:ext cx="825169" cy="1474740"/>
          </a:xfrm>
          <a:prstGeom prst="rect">
            <a:avLst/>
          </a:prstGeom>
        </p:spPr>
      </p:pic>
      <p:pic>
        <p:nvPicPr>
          <p:cNvPr id="15" name="Image 14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3898088" y="3402267"/>
            <a:ext cx="809416" cy="144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0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311659" y="3473290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432067" y="4307937"/>
            <a:ext cx="1528152" cy="2731109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734698" y="4169987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25257" y="3464543"/>
            <a:ext cx="762348" cy="2082968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61906" y="4817175"/>
            <a:ext cx="944066" cy="1654934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258575" y="3714958"/>
            <a:ext cx="1114136" cy="1991181"/>
          </a:xfrm>
          <a:prstGeom prst="rect">
            <a:avLst/>
          </a:prstGeom>
        </p:spPr>
      </p:pic>
      <p:pic>
        <p:nvPicPr>
          <p:cNvPr id="12" name="Image 11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4250553" y="3473290"/>
            <a:ext cx="423039" cy="1155872"/>
          </a:xfrm>
          <a:prstGeom prst="rect">
            <a:avLst/>
          </a:prstGeom>
        </p:spPr>
      </p:pic>
      <p:pic>
        <p:nvPicPr>
          <p:cNvPr id="13" name="Image 12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863641" y="3819419"/>
            <a:ext cx="569175" cy="997756"/>
          </a:xfrm>
          <a:prstGeom prst="rect">
            <a:avLst/>
          </a:prstGeom>
        </p:spPr>
      </p:pic>
      <p:pic>
        <p:nvPicPr>
          <p:cNvPr id="14" name="Image 13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466444" y="3862143"/>
            <a:ext cx="1076130" cy="2940315"/>
          </a:xfrm>
          <a:prstGeom prst="rect">
            <a:avLst/>
          </a:prstGeom>
        </p:spPr>
      </p:pic>
      <p:pic>
        <p:nvPicPr>
          <p:cNvPr id="15" name="Image 14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005972" y="4311922"/>
            <a:ext cx="839414" cy="147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5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5538590" y="3698702"/>
            <a:ext cx="942286" cy="1684052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153828" y="3757983"/>
            <a:ext cx="1184433" cy="2116816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766048" y="3652926"/>
            <a:ext cx="1302876" cy="2328497"/>
          </a:xfrm>
          <a:prstGeom prst="rect">
            <a:avLst/>
          </a:prstGeom>
        </p:spPr>
      </p:pic>
      <p:pic>
        <p:nvPicPr>
          <p:cNvPr id="14" name="Image 13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109636" y="4069626"/>
            <a:ext cx="1661496" cy="296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7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4229586" y="3580932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926710" y="3424305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289673" y="3998692"/>
            <a:ext cx="421060" cy="73811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005971" y="3090192"/>
            <a:ext cx="941955" cy="2573708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61906" y="4817175"/>
            <a:ext cx="944066" cy="1654934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710734" y="3594026"/>
            <a:ext cx="503439" cy="1375549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987605" y="4006824"/>
            <a:ext cx="453501" cy="794979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214173" y="3546302"/>
            <a:ext cx="762348" cy="2082968"/>
          </a:xfrm>
          <a:prstGeom prst="rect">
            <a:avLst/>
          </a:prstGeom>
        </p:spPr>
      </p:pic>
      <p:pic>
        <p:nvPicPr>
          <p:cNvPr id="14" name="Image 13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6559511" y="4588554"/>
            <a:ext cx="834020" cy="1462025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68765" y="4072244"/>
            <a:ext cx="1014653" cy="2772343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18105" y="4801803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-209492" y="4727309"/>
            <a:ext cx="1215464" cy="2130691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86014" y="5024844"/>
            <a:ext cx="944066" cy="165493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4" name="Image 13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830485" y="4255664"/>
            <a:ext cx="740505" cy="1298095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702924" y="3523359"/>
            <a:ext cx="1220449" cy="3334640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268513" y="4255664"/>
            <a:ext cx="782999" cy="1372586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  <p:pic>
        <p:nvPicPr>
          <p:cNvPr id="18" name="Image 17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533939" y="4385071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7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52155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u="sng" dirty="0" smtClean="0"/>
              <a:t>Etape 3:</a:t>
            </a:r>
            <a:r>
              <a:rPr lang="fr-FR" sz="3200" dirty="0" smtClean="0"/>
              <a:t> à partir </a:t>
            </a:r>
            <a:r>
              <a:rPr lang="fr-FR" sz="3200" dirty="0" smtClean="0"/>
              <a:t>des gardiens debout, déduire combien sont assis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4262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149067" y="3756023"/>
            <a:ext cx="1169777" cy="2090623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450935" y="4543630"/>
            <a:ext cx="1473660" cy="2633721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766048" y="3518149"/>
            <a:ext cx="1302876" cy="2328497"/>
          </a:xfrm>
          <a:prstGeom prst="rect">
            <a:avLst/>
          </a:prstGeom>
        </p:spPr>
      </p:pic>
      <p:pic>
        <p:nvPicPr>
          <p:cNvPr id="14" name="Image 13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5001621" y="3374114"/>
            <a:ext cx="825169" cy="1474740"/>
          </a:xfrm>
          <a:prstGeom prst="rect">
            <a:avLst/>
          </a:prstGeom>
        </p:spPr>
      </p:pic>
      <p:pic>
        <p:nvPicPr>
          <p:cNvPr id="15" name="Image 14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3898088" y="3402267"/>
            <a:ext cx="809416" cy="144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1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i="1" u="sng" dirty="0" smtClean="0"/>
              <a:t>Etape 1 : </a:t>
            </a:r>
            <a:r>
              <a:rPr lang="fr-FR" dirty="0" smtClean="0"/>
              <a:t>découverte générale de l’album à calculer.</a:t>
            </a:r>
          </a:p>
          <a:p>
            <a:pPr marL="0" indent="0">
              <a:buNone/>
            </a:pPr>
            <a:r>
              <a:rPr lang="fr-FR" dirty="0" smtClean="0"/>
              <a:t>Décrire les images, les scènes, raconter l’histoire.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49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865214" y="3571061"/>
            <a:ext cx="1302876" cy="2328497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869941" y="3090192"/>
            <a:ext cx="941222" cy="2571707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5499310" y="3571061"/>
            <a:ext cx="942283" cy="1684046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222410" y="3908454"/>
            <a:ext cx="1165286" cy="2082597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266755" y="4171002"/>
            <a:ext cx="1679308" cy="300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3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4229586" y="3580932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926710" y="3424305"/>
            <a:ext cx="1302876" cy="2328497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005971" y="3090192"/>
            <a:ext cx="941955" cy="2573708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098783" y="3514899"/>
            <a:ext cx="407967" cy="1114690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214173" y="3546302"/>
            <a:ext cx="762348" cy="2082968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68765" y="4072244"/>
            <a:ext cx="1014653" cy="277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1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023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324899" y="3546302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380730" y="3553572"/>
            <a:ext cx="762348" cy="2082968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-453485" y="4187160"/>
            <a:ext cx="1621957" cy="2898759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842683" y="3553572"/>
            <a:ext cx="1302876" cy="2328497"/>
          </a:xfrm>
          <a:prstGeom prst="rect">
            <a:avLst/>
          </a:prstGeom>
        </p:spPr>
      </p:pic>
      <p:pic>
        <p:nvPicPr>
          <p:cNvPr id="14" name="Image 13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12962" y="4229373"/>
            <a:ext cx="962054" cy="262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1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311659" y="3473290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432067" y="4307937"/>
            <a:ext cx="1528152" cy="273110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25257" y="3464543"/>
            <a:ext cx="762348" cy="2082968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258575" y="3714958"/>
            <a:ext cx="1114136" cy="1991181"/>
          </a:xfrm>
          <a:prstGeom prst="rect">
            <a:avLst/>
          </a:prstGeom>
        </p:spPr>
      </p:pic>
      <p:pic>
        <p:nvPicPr>
          <p:cNvPr id="12" name="Image 11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4250553" y="3473290"/>
            <a:ext cx="423039" cy="1155872"/>
          </a:xfrm>
          <a:prstGeom prst="rect">
            <a:avLst/>
          </a:prstGeom>
        </p:spPr>
      </p:pic>
      <p:pic>
        <p:nvPicPr>
          <p:cNvPr id="14" name="Image 13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048405" y="3273508"/>
            <a:ext cx="956104" cy="26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0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5119462" y="3531162"/>
            <a:ext cx="772432" cy="1380489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153828" y="3757983"/>
            <a:ext cx="1184433" cy="2116816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766048" y="3652926"/>
            <a:ext cx="1302876" cy="2328497"/>
          </a:xfrm>
          <a:prstGeom prst="rect">
            <a:avLst/>
          </a:prstGeom>
        </p:spPr>
      </p:pic>
      <p:pic>
        <p:nvPicPr>
          <p:cNvPr id="14" name="Image 13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109636" y="4069626"/>
            <a:ext cx="1661496" cy="296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5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184928" y="3428880"/>
            <a:ext cx="461347" cy="1260540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020808" y="3521238"/>
            <a:ext cx="783463" cy="214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9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9844" y="1961674"/>
            <a:ext cx="680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4:  </a:t>
            </a:r>
            <a:r>
              <a:rPr lang="fr-FR" dirty="0" smtClean="0"/>
              <a:t>à partir de la quantité de chaises, prévoir combien de gardiens sont en trop.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89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86014" y="5024844"/>
            <a:ext cx="944066" cy="165493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268513" y="4255664"/>
            <a:ext cx="782999" cy="1372586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  <p:pic>
        <p:nvPicPr>
          <p:cNvPr id="18" name="Image 17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533939" y="4385071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-209492" y="4727309"/>
            <a:ext cx="1215464" cy="2130691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268513" y="4255664"/>
            <a:ext cx="782999" cy="1372586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-209492" y="4727309"/>
            <a:ext cx="1215464" cy="2130691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86014" y="5024844"/>
            <a:ext cx="944066" cy="165493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4" name="Image 13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830485" y="4255664"/>
            <a:ext cx="740505" cy="1298095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  <p:pic>
        <p:nvPicPr>
          <p:cNvPr id="18" name="Image 17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533939" y="4385071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023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324899" y="3546302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6991047" y="4728860"/>
            <a:ext cx="821915" cy="1440805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380730" y="3553572"/>
            <a:ext cx="762348" cy="2082968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909204" y="3873522"/>
            <a:ext cx="472709" cy="828652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-453485" y="4187160"/>
            <a:ext cx="1621957" cy="2898759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842683" y="3553572"/>
            <a:ext cx="1302876" cy="2328497"/>
          </a:xfrm>
          <a:prstGeom prst="rect">
            <a:avLst/>
          </a:prstGeom>
        </p:spPr>
      </p:pic>
      <p:pic>
        <p:nvPicPr>
          <p:cNvPr id="13" name="Image 12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656285" y="4022657"/>
            <a:ext cx="632792" cy="1109275"/>
          </a:xfrm>
          <a:prstGeom prst="rect">
            <a:avLst/>
          </a:prstGeom>
        </p:spPr>
      </p:pic>
      <p:pic>
        <p:nvPicPr>
          <p:cNvPr id="14" name="Image 13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12962" y="4229373"/>
            <a:ext cx="962054" cy="262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9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86014" y="5024844"/>
            <a:ext cx="944066" cy="165493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86014" y="5024844"/>
            <a:ext cx="944066" cy="165493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4" name="Image 13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830485" y="4255664"/>
            <a:ext cx="740505" cy="1298095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268513" y="4255664"/>
            <a:ext cx="782999" cy="1372586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  <p:pic>
        <p:nvPicPr>
          <p:cNvPr id="18" name="Image 17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533939" y="4385071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149067" y="3756023"/>
            <a:ext cx="1169777" cy="2090623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450935" y="4543630"/>
            <a:ext cx="1473660" cy="2633721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766048" y="3518149"/>
            <a:ext cx="1302876" cy="2328497"/>
          </a:xfrm>
          <a:prstGeom prst="rect">
            <a:avLst/>
          </a:prstGeom>
        </p:spPr>
      </p:pic>
      <p:pic>
        <p:nvPicPr>
          <p:cNvPr id="14" name="Image 13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5001621" y="3374114"/>
            <a:ext cx="825169" cy="1474740"/>
          </a:xfrm>
          <a:prstGeom prst="rect">
            <a:avLst/>
          </a:prstGeom>
        </p:spPr>
      </p:pic>
      <p:pic>
        <p:nvPicPr>
          <p:cNvPr id="15" name="Image 14" descr="image4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3898088" y="3402267"/>
            <a:ext cx="809416" cy="144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865214" y="3571061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869941" y="3090192"/>
            <a:ext cx="941222" cy="2571707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61906" y="5031192"/>
            <a:ext cx="944066" cy="1654934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5499310" y="3571061"/>
            <a:ext cx="942283" cy="1684046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222410" y="3908454"/>
            <a:ext cx="1165286" cy="2082597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266755" y="4171002"/>
            <a:ext cx="1679308" cy="300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311659" y="3473290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432067" y="4307937"/>
            <a:ext cx="1528152" cy="2731109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734698" y="4169987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25257" y="3464543"/>
            <a:ext cx="762348" cy="2082968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61906" y="4817175"/>
            <a:ext cx="944066" cy="1654934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258575" y="3714958"/>
            <a:ext cx="1114136" cy="1991181"/>
          </a:xfrm>
          <a:prstGeom prst="rect">
            <a:avLst/>
          </a:prstGeom>
        </p:spPr>
      </p:pic>
      <p:pic>
        <p:nvPicPr>
          <p:cNvPr id="12" name="Image 11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4250553" y="3473290"/>
            <a:ext cx="423039" cy="1155872"/>
          </a:xfrm>
          <a:prstGeom prst="rect">
            <a:avLst/>
          </a:prstGeom>
        </p:spPr>
      </p:pic>
      <p:pic>
        <p:nvPicPr>
          <p:cNvPr id="13" name="Image 12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863641" y="3819419"/>
            <a:ext cx="569175" cy="997756"/>
          </a:xfrm>
          <a:prstGeom prst="rect">
            <a:avLst/>
          </a:prstGeom>
        </p:spPr>
      </p:pic>
      <p:pic>
        <p:nvPicPr>
          <p:cNvPr id="14" name="Image 13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466444" y="3862143"/>
            <a:ext cx="1076130" cy="2940315"/>
          </a:xfrm>
          <a:prstGeom prst="rect">
            <a:avLst/>
          </a:prstGeom>
        </p:spPr>
      </p:pic>
      <p:pic>
        <p:nvPicPr>
          <p:cNvPr id="15" name="Image 14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005972" y="4311922"/>
            <a:ext cx="839414" cy="147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1005972" y="3546302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11" name="Image 10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5538590" y="3698702"/>
            <a:ext cx="942286" cy="1684052"/>
          </a:xfrm>
          <a:prstGeom prst="rect">
            <a:avLst/>
          </a:prstGeom>
        </p:spPr>
      </p:pic>
      <p:pic>
        <p:nvPicPr>
          <p:cNvPr id="12" name="Image 11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6153828" y="3757983"/>
            <a:ext cx="1184433" cy="2116816"/>
          </a:xfrm>
          <a:prstGeom prst="rect">
            <a:avLst/>
          </a:prstGeom>
        </p:spPr>
      </p:pic>
      <p:pic>
        <p:nvPicPr>
          <p:cNvPr id="13" name="Image 12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766048" y="3652926"/>
            <a:ext cx="1302876" cy="2328497"/>
          </a:xfrm>
          <a:prstGeom prst="rect">
            <a:avLst/>
          </a:prstGeom>
        </p:spPr>
      </p:pic>
      <p:pic>
        <p:nvPicPr>
          <p:cNvPr id="14" name="Image 13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 flipH="1">
            <a:off x="7109636" y="4069626"/>
            <a:ext cx="1661496" cy="296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937011" y="3464543"/>
            <a:ext cx="423039" cy="1155872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132553" y="3898826"/>
            <a:ext cx="523877" cy="918349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3246783" y="3523359"/>
            <a:ext cx="740822" cy="2024152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-209492" y="4727309"/>
            <a:ext cx="1215464" cy="2130691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854036" y="3523359"/>
            <a:ext cx="564741" cy="1543044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86014" y="5024844"/>
            <a:ext cx="944066" cy="1654934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423666" y="3578931"/>
            <a:ext cx="762348" cy="2082968"/>
          </a:xfrm>
          <a:prstGeom prst="rect">
            <a:avLst/>
          </a:prstGeom>
        </p:spPr>
      </p:pic>
      <p:pic>
        <p:nvPicPr>
          <p:cNvPr id="14" name="Image 13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830485" y="4255664"/>
            <a:ext cx="740505" cy="1298095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99019" y="4059150"/>
            <a:ext cx="1024354" cy="2798849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1268513" y="4255664"/>
            <a:ext cx="782999" cy="1372586"/>
          </a:xfrm>
          <a:prstGeom prst="rect">
            <a:avLst/>
          </a:prstGeom>
        </p:spPr>
      </p:pic>
      <p:pic>
        <p:nvPicPr>
          <p:cNvPr id="17" name="Image 1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935205" y="3523359"/>
            <a:ext cx="1233550" cy="3370436"/>
          </a:xfrm>
          <a:prstGeom prst="rect">
            <a:avLst/>
          </a:prstGeom>
        </p:spPr>
      </p:pic>
      <p:pic>
        <p:nvPicPr>
          <p:cNvPr id="18" name="Image 17" descr="2099901357724_Q.jpg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533939" y="4385071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usée-500x2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790" y="0"/>
            <a:ext cx="9170790" cy="6857999"/>
          </a:xfrm>
          <a:prstGeom prst="rect">
            <a:avLst/>
          </a:prstGeom>
        </p:spPr>
      </p:pic>
      <p:pic>
        <p:nvPicPr>
          <p:cNvPr id="6" name="Image 5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4229586" y="3580932"/>
            <a:ext cx="423039" cy="1155872"/>
          </a:xfrm>
          <a:prstGeom prst="rect">
            <a:avLst/>
          </a:prstGeom>
        </p:spPr>
      </p:pic>
      <p:pic>
        <p:nvPicPr>
          <p:cNvPr id="8" name="Image 7" descr="image4.pn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686" b="86396" l="41200" r="58900">
                        <a14:foregroundMark x1="46300" y1="68198" x2="46100" y2="77562"/>
                        <a14:foregroundMark x1="47900" y1="86749" x2="47900" y2="86749"/>
                        <a14:foregroundMark x1="65600" y1="80919" x2="65600" y2="80919"/>
                        <a14:foregroundMark x1="68600" y1="75795" x2="68600" y2="75795"/>
                        <a14:foregroundMark x1="37900" y1="45936" x2="37900" y2="45936"/>
                        <a14:backgroundMark x1="50200" y1="68021" x2="52400" y2="72085"/>
                        <a14:backgroundMark x1="52400" y1="72085" x2="52400" y2="72085"/>
                        <a14:backgroundMark x1="55300" y1="68375" x2="55100" y2="71908"/>
                        <a14:backgroundMark x1="46800" y1="72261" x2="47100" y2="68021"/>
                        <a14:backgroundMark x1="53400" y1="42049" x2="54300" y2="434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516" t="26977" r="40001" b="14662"/>
          <a:stretch/>
        </p:blipFill>
        <p:spPr>
          <a:xfrm>
            <a:off x="2926710" y="3424305"/>
            <a:ext cx="1302876" cy="2328497"/>
          </a:xfrm>
          <a:prstGeom prst="rect">
            <a:avLst/>
          </a:prstGeom>
        </p:spPr>
      </p:pic>
      <p:pic>
        <p:nvPicPr>
          <p:cNvPr id="9" name="Image 8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5289673" y="3998692"/>
            <a:ext cx="421060" cy="738112"/>
          </a:xfrm>
          <a:prstGeom prst="rect">
            <a:avLst/>
          </a:prstGeom>
        </p:spPr>
      </p:pic>
      <p:pic>
        <p:nvPicPr>
          <p:cNvPr id="7" name="Image 6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1005971" y="3090192"/>
            <a:ext cx="941955" cy="2573708"/>
          </a:xfrm>
          <a:prstGeom prst="rect">
            <a:avLst/>
          </a:prstGeom>
        </p:spPr>
      </p:pic>
      <p:pic>
        <p:nvPicPr>
          <p:cNvPr id="10" name="Image 9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61906" y="4817175"/>
            <a:ext cx="944066" cy="1654934"/>
          </a:xfrm>
          <a:prstGeom prst="rect">
            <a:avLst/>
          </a:prstGeom>
        </p:spPr>
      </p:pic>
      <p:pic>
        <p:nvPicPr>
          <p:cNvPr id="11" name="Image 10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5710734" y="3594026"/>
            <a:ext cx="503439" cy="1375549"/>
          </a:xfrm>
          <a:prstGeom prst="rect">
            <a:avLst/>
          </a:prstGeom>
        </p:spPr>
      </p:pic>
      <p:pic>
        <p:nvPicPr>
          <p:cNvPr id="12" name="Image 11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>
            <a:off x="3987605" y="4006824"/>
            <a:ext cx="453501" cy="794979"/>
          </a:xfrm>
          <a:prstGeom prst="rect">
            <a:avLst/>
          </a:prstGeom>
        </p:spPr>
      </p:pic>
      <p:pic>
        <p:nvPicPr>
          <p:cNvPr id="13" name="Image 12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6214173" y="3546302"/>
            <a:ext cx="762348" cy="2082968"/>
          </a:xfrm>
          <a:prstGeom prst="rect">
            <a:avLst/>
          </a:prstGeom>
        </p:spPr>
      </p:pic>
      <p:pic>
        <p:nvPicPr>
          <p:cNvPr id="14" name="Image 13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6559511" y="4588554"/>
            <a:ext cx="834020" cy="1462025"/>
          </a:xfrm>
          <a:prstGeom prst="rect">
            <a:avLst/>
          </a:prstGeom>
        </p:spPr>
      </p:pic>
      <p:pic>
        <p:nvPicPr>
          <p:cNvPr id="15" name="Image 14" descr="gardien-mus-e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56" b="100000" l="36250" r="58750">
                        <a14:foregroundMark x1="46042" y1="86111" x2="46458" y2="91667"/>
                        <a14:foregroundMark x1="56667" y1="90000" x2="57083" y2="88333"/>
                        <a14:foregroundMark x1="45000" y1="78611" x2="46667" y2="90000"/>
                        <a14:foregroundMark x1="52500" y1="77222" x2="57292" y2="90833"/>
                        <a14:foregroundMark x1="44583" y1="89722" x2="45417" y2="88056"/>
                        <a14:foregroundMark x1="43333" y1="92778" x2="46042" y2="91389"/>
                        <a14:backgroundMark x1="47083" y1="91111" x2="51042" y2="78056"/>
                        <a14:backgroundMark x1="50208" y1="62222" x2="51458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5783" t="5873" r="40161" b="6489"/>
          <a:stretch/>
        </p:blipFill>
        <p:spPr>
          <a:xfrm>
            <a:off x="7868765" y="4072244"/>
            <a:ext cx="1014653" cy="2772343"/>
          </a:xfrm>
          <a:prstGeom prst="rect">
            <a:avLst/>
          </a:prstGeom>
        </p:spPr>
      </p:pic>
      <p:pic>
        <p:nvPicPr>
          <p:cNvPr id="16" name="Image 15" descr="2099901357724_Q.jpg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671" b="98715" l="9769" r="89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295" t="4420" r="21181"/>
          <a:stretch/>
        </p:blipFill>
        <p:spPr>
          <a:xfrm flipH="1">
            <a:off x="7118105" y="4801803"/>
            <a:ext cx="944066" cy="16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72</Words>
  <Application>Microsoft Macintosh PowerPoint</Application>
  <PresentationFormat>Présentation à l'écran (4:3)</PresentationFormat>
  <Paragraphs>6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Mon album à calculer: La petite fille du tableau. Nombre travaillé :   6.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album à compter:  la savane. Nombres travaillés: 1/2/3.</dc:title>
  <dc:creator>CHAHBAZIAN Isabelle</dc:creator>
  <cp:lastModifiedBy>CHAHBAZIAN Isabelle</cp:lastModifiedBy>
  <cp:revision>27</cp:revision>
  <dcterms:created xsi:type="dcterms:W3CDTF">2016-07-21T08:16:38Z</dcterms:created>
  <dcterms:modified xsi:type="dcterms:W3CDTF">2018-04-26T09:04:50Z</dcterms:modified>
</cp:coreProperties>
</file>