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6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121E-8235-4BBD-ACB7-CFCEDF708493}" type="datetimeFigureOut">
              <a:rPr lang="fr-BE" smtClean="0"/>
              <a:t>09-04-14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997C-EC52-46C7-8CAE-B37C5A2528B1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48680" y="755576"/>
            <a:ext cx="54906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71625" algn="l"/>
              </a:tabLst>
            </a:pPr>
            <a:r>
              <a:rPr kumimoji="0" lang="fr-B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manque des pièces au carré de 100… peux-tu retrouver le nombre de pièces manquantes 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25" algn="l"/>
              </a:tabLst>
            </a:pPr>
            <a:r>
              <a:rPr lang="fr-BE" sz="1600" dirty="0" smtClean="0"/>
              <a:t>Dans le carré de 100, il y a …….. pièces</a:t>
            </a:r>
            <a:r>
              <a:rPr lang="fr-BE" sz="1200" dirty="0" smtClean="0"/>
              <a:t>.</a:t>
            </a:r>
            <a:endParaRPr kumimoji="0" lang="fr-B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20888" y="323528"/>
            <a:ext cx="162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/>
              <a:t>Le carré de 100</a:t>
            </a:r>
            <a:endParaRPr lang="fr-BE" u="sng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412776" y="1763688"/>
          <a:ext cx="410446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7644"/>
                <a:gridCol w="403248"/>
                <a:gridCol w="410446"/>
                <a:gridCol w="410446"/>
              </a:tblGrid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60648" y="5940152"/>
            <a:ext cx="626469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Je trouve une méthode pour compter le nombre de pièces manquantes.</a:t>
            </a:r>
          </a:p>
          <a:p>
            <a:endParaRPr lang="fr-BE" sz="1600" dirty="0"/>
          </a:p>
          <a:p>
            <a:r>
              <a:rPr lang="fr-BE" sz="1600" dirty="0" smtClean="0"/>
              <a:t>J’en discute avec mon groupe.</a:t>
            </a:r>
          </a:p>
          <a:p>
            <a:endParaRPr lang="fr-BE" sz="1600" dirty="0"/>
          </a:p>
          <a:p>
            <a:r>
              <a:rPr lang="fr-BE" sz="1600" dirty="0" smtClean="0"/>
              <a:t>Il manque ……… pièces pour compléter le carré de 100.</a:t>
            </a:r>
          </a:p>
          <a:p>
            <a:endParaRPr lang="fr-BE" sz="1600" dirty="0"/>
          </a:p>
          <a:p>
            <a:r>
              <a:rPr lang="fr-BE" sz="1600" dirty="0" smtClean="0"/>
              <a:t>Il y avait donc …….. pièces au départ, j’en rajoute ……….</a:t>
            </a:r>
          </a:p>
          <a:p>
            <a:endParaRPr lang="fr-BE" sz="1600" dirty="0"/>
          </a:p>
          <a:p>
            <a:r>
              <a:rPr lang="fr-BE" sz="1600" dirty="0" smtClean="0"/>
              <a:t>Dans le carré de 100, il y a ………. rangées et ……….. </a:t>
            </a:r>
            <a:r>
              <a:rPr lang="fr-BE" sz="1600" dirty="0"/>
              <a:t>c</a:t>
            </a:r>
            <a:r>
              <a:rPr lang="fr-BE" sz="1600" dirty="0" smtClean="0"/>
              <a:t>olonnes</a:t>
            </a:r>
            <a:r>
              <a:rPr lang="fr-BE" sz="1600" dirty="0" smtClean="0"/>
              <a:t>.</a:t>
            </a:r>
          </a:p>
          <a:p>
            <a:endParaRPr lang="fr-BE" sz="1600" dirty="0"/>
          </a:p>
          <a:p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123971"/>
              </p:ext>
            </p:extLst>
          </p:nvPr>
        </p:nvGraphicFramePr>
        <p:xfrm>
          <a:off x="1515368" y="527938"/>
          <a:ext cx="410446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7644"/>
                <a:gridCol w="403248"/>
                <a:gridCol w="410446"/>
                <a:gridCol w="410446"/>
              </a:tblGrid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80728" y="4283968"/>
            <a:ext cx="5733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dirty="0" smtClean="0"/>
              <a:t>Il manque ……… pièces pour compléter le carré de 100.</a:t>
            </a:r>
          </a:p>
          <a:p>
            <a:r>
              <a:rPr lang="fr-BE" sz="1400" dirty="0" smtClean="0"/>
              <a:t>Il y avait donc …….. pièces au départ, j’en rajoute ……….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096327"/>
              </p:ext>
            </p:extLst>
          </p:nvPr>
        </p:nvGraphicFramePr>
        <p:xfrm>
          <a:off x="1516360" y="4860032"/>
          <a:ext cx="410446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7644"/>
                <a:gridCol w="403248"/>
                <a:gridCol w="410446"/>
                <a:gridCol w="410446"/>
              </a:tblGrid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60648" y="109245"/>
            <a:ext cx="4416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/>
              <a:t>Dessine les pièces manquantes et colorie-les.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052736" y="1187624"/>
          <a:ext cx="410446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7644"/>
                <a:gridCol w="403248"/>
                <a:gridCol w="410446"/>
                <a:gridCol w="410446"/>
              </a:tblGrid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708920" y="323528"/>
            <a:ext cx="115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 dirty="0" smtClean="0"/>
              <a:t>Carrelons!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48680" y="755576"/>
            <a:ext cx="5135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1. Voici une pièce qui doit être carrelée entièrement.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76672" y="3923928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Il manque ……. carrelages.</a:t>
            </a:r>
          </a:p>
          <a:p>
            <a:r>
              <a:rPr lang="fr-BE" sz="1600" dirty="0" smtClean="0"/>
              <a:t>Il y a ……. carrelages en tout dans cette pièce. </a:t>
            </a:r>
          </a:p>
          <a:p>
            <a:endParaRPr lang="fr-BE" sz="1600" u="sng" dirty="0" smtClean="0"/>
          </a:p>
          <a:p>
            <a:pPr marL="342900" indent="-342900"/>
            <a:r>
              <a:rPr lang="fr-BE" sz="1600" u="sng" dirty="0" smtClean="0"/>
              <a:t>a) Dessine les pièces manquantes et colorie-les.</a:t>
            </a:r>
          </a:p>
          <a:p>
            <a:pPr marL="342900" indent="-342900"/>
            <a:r>
              <a:rPr lang="fr-BE" sz="1600" u="sng" dirty="0" smtClean="0"/>
              <a:t>b) Trouve une méthode pour compter les carrelages rapidement.</a:t>
            </a:r>
            <a:endParaRPr lang="fr-BE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96752" y="6012160"/>
          <a:ext cx="368681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03248"/>
                <a:gridCol w="410446"/>
                <a:gridCol w="410446"/>
              </a:tblGrid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92696" y="5508104"/>
            <a:ext cx="1896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2. Même exercice.</a:t>
            </a:r>
            <a:endParaRPr lang="fr-BE" dirty="0"/>
          </a:p>
        </p:txBody>
      </p:sp>
      <p:sp>
        <p:nvSpPr>
          <p:cNvPr id="10" name="Rectangle 9"/>
          <p:cNvSpPr/>
          <p:nvPr/>
        </p:nvSpPr>
        <p:spPr>
          <a:xfrm>
            <a:off x="476672" y="7596336"/>
            <a:ext cx="55446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dirty="0" smtClean="0"/>
              <a:t>Il manque ……. carrelages.</a:t>
            </a:r>
          </a:p>
          <a:p>
            <a:r>
              <a:rPr lang="fr-BE" sz="1600" dirty="0" smtClean="0"/>
              <a:t>Il y a ……. carrelages en tout dans cette pièce.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04664" y="251520"/>
          <a:ext cx="2358010" cy="3108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602"/>
                <a:gridCol w="471602"/>
                <a:gridCol w="471602"/>
                <a:gridCol w="471602"/>
                <a:gridCol w="471602"/>
              </a:tblGrid>
              <a:tr h="388522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388522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96952" y="1187624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dirty="0" smtClean="0"/>
              <a:t>Il manque ……. carrelages.</a:t>
            </a:r>
          </a:p>
          <a:p>
            <a:r>
              <a:rPr lang="fr-BE" sz="1600" dirty="0" smtClean="0"/>
              <a:t>Il y a ……. carrelages en tout dans cette pièce. 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80728" y="3635896"/>
          <a:ext cx="479044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280831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28800" y="7380312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dirty="0" smtClean="0"/>
              <a:t>Il manque ……. carrelages.</a:t>
            </a:r>
          </a:p>
          <a:p>
            <a:r>
              <a:rPr lang="fr-BE" sz="1600" dirty="0" smtClean="0"/>
              <a:t>Il y a ……. carrelages en tout dans cette pièce.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208</Words>
  <Application>Microsoft Office PowerPoint</Application>
  <PresentationFormat>Affichage à l'écran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Famille Petit Coeur</dc:creator>
  <cp:lastModifiedBy>Céline Braems</cp:lastModifiedBy>
  <cp:revision>5</cp:revision>
  <dcterms:created xsi:type="dcterms:W3CDTF">2012-10-04T18:48:32Z</dcterms:created>
  <dcterms:modified xsi:type="dcterms:W3CDTF">2014-04-09T11:55:54Z</dcterms:modified>
</cp:coreProperties>
</file>