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67" r:id="rId8"/>
    <p:sldId id="268" r:id="rId9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5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7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2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0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75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5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84B5-0BBF-41D6-A079-98F8C0639A11}" type="datetimeFigureOut">
              <a:rPr lang="fr-FR" smtClean="0"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15CC-5161-4FFC-8420-186FDAA4F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1" y="287376"/>
            <a:ext cx="3199957" cy="428454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5" y="1160692"/>
            <a:ext cx="4715131" cy="674675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 smtClean="0">
                <a:latin typeface="Mia's Scribblings ~" panose="02000000000000000000" pitchFamily="2" charset="0"/>
              </a:rPr>
              <a:t>5–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93803"/>
              </p:ext>
            </p:extLst>
          </p:nvPr>
        </p:nvGraphicFramePr>
        <p:xfrm>
          <a:off x="211292" y="2175755"/>
          <a:ext cx="3452584" cy="3326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44249"/>
              </p:ext>
            </p:extLst>
          </p:nvPr>
        </p:nvGraphicFramePr>
        <p:xfrm>
          <a:off x="3924239" y="2211342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2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3"/>
            <a:ext cx="2021025" cy="751619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1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28"/>
            <a:ext cx="210639" cy="4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69" tIns="52135" rIns="104269" bIns="5213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97406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28"/>
            <a:ext cx="210639" cy="4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69" tIns="52135" rIns="104269" bIns="5213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65856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28"/>
            <a:ext cx="210639" cy="4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69" tIns="52135" rIns="104269" bIns="5213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93494"/>
              </p:ext>
            </p:extLst>
          </p:nvPr>
        </p:nvGraphicFramePr>
        <p:xfrm>
          <a:off x="7816134" y="3911687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7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2"/>
            <a:ext cx="2189443" cy="659322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35783"/>
              </p:ext>
            </p:extLst>
          </p:nvPr>
        </p:nvGraphicFramePr>
        <p:xfrm>
          <a:off x="3976709" y="5082343"/>
          <a:ext cx="3580786" cy="1765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93"/>
                <a:gridCol w="1790393"/>
              </a:tblGrid>
              <a:tr h="3833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sz="1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Coloriage appliqué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Points à relier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5"/>
            <a:ext cx="1010512" cy="674675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6" y="138291"/>
            <a:ext cx="913284" cy="91328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51" y="138291"/>
            <a:ext cx="913284" cy="91328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7" y="114421"/>
            <a:ext cx="913284" cy="91328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7" y="116049"/>
            <a:ext cx="913284" cy="91328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7" y="5725122"/>
            <a:ext cx="1489348" cy="148934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29" y="842922"/>
            <a:ext cx="1044827" cy="10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4140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 dirty="0"/>
          </a:p>
        </p:txBody>
      </p:sp>
      <p:sp>
        <p:nvSpPr>
          <p:cNvPr id="3" name="Larme 2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4138" y="1398867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36232" y="1271236"/>
            <a:ext cx="233826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124" y="1985766"/>
            <a:ext cx="5184576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J’écris </a:t>
            </a:r>
            <a:r>
              <a:rPr lang="fr-FR" dirty="0" smtClean="0">
                <a:latin typeface="Comic Sans MS" panose="030F0702030302020204" pitchFamily="66" charset="0"/>
              </a:rPr>
              <a:t>les mots en dessous des images: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5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652216" y="389570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56723" y="4031161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38292" y="3857088"/>
            <a:ext cx="4060451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200928" y="4196813"/>
            <a:ext cx="4420491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retrouve les mots de la série </a:t>
            </a:r>
            <a:r>
              <a:rPr lang="fr-FR" dirty="0">
                <a:latin typeface="Comic Sans MS" panose="030F0702030302020204" pitchFamily="66" charset="0"/>
              </a:rPr>
              <a:t>5</a:t>
            </a:r>
            <a:r>
              <a:rPr lang="fr-FR" dirty="0" smtClean="0">
                <a:latin typeface="Comic Sans MS" panose="030F0702030302020204" pitchFamily="66" charset="0"/>
              </a:rPr>
              <a:t> écrits à l’envers: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4" name="Nuage 33"/>
          <p:cNvSpPr/>
          <p:nvPr/>
        </p:nvSpPr>
        <p:spPr>
          <a:xfrm>
            <a:off x="5742743" y="4896852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5" name="Nuage 34"/>
          <p:cNvSpPr/>
          <p:nvPr/>
        </p:nvSpPr>
        <p:spPr>
          <a:xfrm>
            <a:off x="5742743" y="5591035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7" name="Nuage 36"/>
          <p:cNvSpPr/>
          <p:nvPr/>
        </p:nvSpPr>
        <p:spPr>
          <a:xfrm>
            <a:off x="5778748" y="6300911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8" name="Nuage 37"/>
          <p:cNvSpPr/>
          <p:nvPr/>
        </p:nvSpPr>
        <p:spPr>
          <a:xfrm>
            <a:off x="5795257" y="6789981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035700" y="4974646"/>
            <a:ext cx="1620178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 smtClean="0">
                <a:latin typeface="Comic Sans MS" panose="030F0702030302020204" pitchFamily="66" charset="0"/>
              </a:rPr>
              <a:t>rimrod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017695" y="5676516"/>
            <a:ext cx="1656184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 smtClean="0">
                <a:latin typeface="Comic Sans MS" panose="030F0702030302020204" pitchFamily="66" charset="0"/>
              </a:rPr>
              <a:t>eroda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955190" y="6351334"/>
            <a:ext cx="1781198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 smtClean="0">
                <a:latin typeface="Comic Sans MS" panose="030F0702030302020204" pitchFamily="66" charset="0"/>
              </a:rPr>
              <a:t>tid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75647" y="6874554"/>
            <a:ext cx="1398232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 smtClean="0">
                <a:latin typeface="Comic Sans MS" panose="030F0702030302020204" pitchFamily="66" charset="0"/>
              </a:rPr>
              <a:t>ennod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010996" y="5676516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8011431" y="5014782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8027975" y="6405195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8011431" y="6953808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90328"/>
              </p:ext>
            </p:extLst>
          </p:nvPr>
        </p:nvGraphicFramePr>
        <p:xfrm>
          <a:off x="233988" y="2532421"/>
          <a:ext cx="5277573" cy="3634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80051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21884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72159"/>
              </p:ext>
            </p:extLst>
          </p:nvPr>
        </p:nvGraphicFramePr>
        <p:xfrm>
          <a:off x="233991" y="6257559"/>
          <a:ext cx="5277573" cy="1216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40326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radis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midi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deux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ordinateur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dix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les</a:t>
                      </a:r>
                      <a:r>
                        <a:rPr lang="fr-FR" sz="2000" baseline="0" dirty="0" smtClean="0">
                          <a:latin typeface="Cursive standard" pitchFamily="2" charset="0"/>
                        </a:rPr>
                        <a:t> dés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domino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radio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ardoise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444174" y="132011"/>
            <a:ext cx="407743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44174" y="132012"/>
            <a:ext cx="4249227" cy="858808"/>
          </a:xfrm>
          <a:prstGeom prst="rect">
            <a:avLst/>
          </a:prstGeom>
          <a:noFill/>
        </p:spPr>
        <p:txBody>
          <a:bodyPr wrap="square" lIns="118982" tIns="59491" rIns="118982" bIns="59491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Colorie les mêmes mots (de la série 5</a:t>
            </a:r>
            <a:r>
              <a:rPr lang="fr-FR" sz="1600" dirty="0" smtClean="0">
                <a:latin typeface="Comic Sans MS" panose="030F0702030302020204" pitchFamily="66" charset="0"/>
              </a:rPr>
              <a:t>) </a:t>
            </a:r>
            <a:r>
              <a:rPr lang="fr-FR" sz="1600" dirty="0">
                <a:latin typeface="Comic Sans MS" panose="030F0702030302020204" pitchFamily="66" charset="0"/>
              </a:rPr>
              <a:t>dans les différentes écritures, avec la même couleur: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290"/>
              </p:ext>
            </p:extLst>
          </p:nvPr>
        </p:nvGraphicFramePr>
        <p:xfrm>
          <a:off x="5705747" y="995879"/>
          <a:ext cx="4753956" cy="2640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59"/>
                <a:gridCol w="1662888"/>
                <a:gridCol w="1597509"/>
              </a:tblGrid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des</a:t>
                      </a:r>
                      <a:endParaRPr lang="fr-FR" sz="2000" dirty="0"/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elle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dit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ction Jackson" panose="00000400000000000000" pitchFamily="2" charset="0"/>
                        </a:rPr>
                        <a:t>dormir</a:t>
                      </a:r>
                      <a:endParaRPr lang="fr-FR" sz="2000" dirty="0">
                        <a:latin typeface="Action Jackson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51753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lgerian" panose="04020705040A02060702" pitchFamily="82" charset="0"/>
                        </a:rPr>
                        <a:t>dormir</a:t>
                      </a:r>
                      <a:endParaRPr lang="fr-FR" sz="2000" dirty="0">
                        <a:latin typeface="Algerian" panose="04020705040A020607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lphaUnplugged" panose="00000400000000000000" pitchFamily="2" charset="0"/>
                        </a:rPr>
                        <a:t>Il adore</a:t>
                      </a:r>
                      <a:endParaRPr lang="fr-FR" sz="1800" dirty="0">
                        <a:latin typeface="AlphaUnplugged" panose="000004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estioles" panose="00000400000000000000" pitchFamily="2" charset="0"/>
                        </a:rPr>
                        <a:t>des</a:t>
                      </a:r>
                      <a:endParaRPr lang="fr-FR" sz="2000" dirty="0">
                        <a:latin typeface="Bestioles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Elle </a:t>
                      </a:r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dit</a:t>
                      </a:r>
                      <a:endParaRPr lang="fr-FR" sz="2000" dirty="0">
                        <a:latin typeface="Broadway" panose="04040905080B020205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ats MEOW" panose="020B0603050302020204" pitchFamily="34" charset="0"/>
                        </a:rPr>
                        <a:t>des</a:t>
                      </a:r>
                      <a:endParaRPr lang="fr-FR" sz="2200" dirty="0">
                        <a:latin typeface="cats MEOW" panose="020B0603050302020204" pitchFamily="34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ritter" pitchFamily="2" charset="0"/>
                        </a:rPr>
                        <a:t>Il adore</a:t>
                      </a:r>
                      <a:endParaRPr lang="fr-FR" sz="2000" dirty="0">
                        <a:latin typeface="Critter" pitchFamily="2" charset="0"/>
                      </a:endParaRPr>
                    </a:p>
                  </a:txBody>
                  <a:tcPr marL="125053" marR="125053" marT="55577" marB="55577"/>
                </a:tc>
              </a:tr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ookworm" pitchFamily="2" charset="0"/>
                        </a:rPr>
                        <a:t>Je donne</a:t>
                      </a:r>
                      <a:endParaRPr lang="fr-FR" sz="2000" dirty="0">
                        <a:latin typeface="Bookworm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oper Black" panose="0208090404030B020404" pitchFamily="18" charset="0"/>
                        </a:rPr>
                        <a:t>dormir</a:t>
                      </a:r>
                      <a:endParaRPr lang="fr-FR" sz="2000" dirty="0">
                        <a:latin typeface="Cooper Black" panose="0208090404030B020404" pitchFamily="18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Jokerman" panose="04090605060D06020702" pitchFamily="82" charset="0"/>
                        </a:rPr>
                        <a:t>Je donne</a:t>
                      </a:r>
                      <a:endParaRPr lang="fr-FR" sz="2000" dirty="0">
                        <a:latin typeface="Jokerman" panose="04090605060D06020702" pitchFamily="82" charset="0"/>
                      </a:endParaRPr>
                    </a:p>
                  </a:txBody>
                  <a:tcPr marL="125053" marR="125053" marT="55577" marB="55577"/>
                </a:tc>
              </a:tr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HotSweat" panose="02000500000000000000" pitchFamily="2" charset="0"/>
                        </a:rPr>
                        <a:t>Il adore</a:t>
                      </a:r>
                      <a:endParaRPr lang="fr-FR" sz="1800" dirty="0">
                        <a:latin typeface="HotSweat" panose="020005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rtoon Relief" panose="03050504000000020004" pitchFamily="66" charset="0"/>
                        </a:rPr>
                        <a:t>Je donne</a:t>
                      </a:r>
                      <a:endParaRPr lang="fr-FR" sz="2000" dirty="0">
                        <a:latin typeface="Cartoon Relief" panose="030505040000000200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Elle </a:t>
                      </a:r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dit</a:t>
                      </a:r>
                      <a:endParaRPr lang="fr-FR" sz="2000" dirty="0">
                        <a:latin typeface="Lucida Handwriting" panose="03010101010101010101" pitchFamily="66" charset="0"/>
                      </a:endParaRPr>
                    </a:p>
                  </a:txBody>
                  <a:tcPr marL="125053" marR="125053" marT="55577" marB="55577"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53" y="478641"/>
            <a:ext cx="1098564" cy="1379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1" y="2591131"/>
            <a:ext cx="728175" cy="6778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51" y="3754606"/>
            <a:ext cx="482122" cy="76002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12" y="2692507"/>
            <a:ext cx="911765" cy="576456"/>
          </a:xfrm>
          <a:prstGeom prst="rect">
            <a:avLst/>
          </a:prstGeom>
        </p:spPr>
      </p:pic>
      <p:pic>
        <p:nvPicPr>
          <p:cNvPr id="1026" name="Picture 2" descr="rad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3" y="5038993"/>
            <a:ext cx="824530" cy="6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id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72" y="5038993"/>
            <a:ext cx="611399" cy="62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ad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" y="3851179"/>
            <a:ext cx="913102" cy="6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9" y="2591131"/>
            <a:ext cx="746572" cy="69586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41" y="2591131"/>
            <a:ext cx="746572" cy="69586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28" y="3783603"/>
            <a:ext cx="990799" cy="73842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46" y="5008750"/>
            <a:ext cx="1004532" cy="737126"/>
          </a:xfrm>
          <a:prstGeom prst="rect">
            <a:avLst/>
          </a:prstGeom>
        </p:spPr>
      </p:pic>
      <p:pic>
        <p:nvPicPr>
          <p:cNvPr id="1030" name="Picture 6" descr="Santa Sleigh Filled with Toy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82" y="3312449"/>
            <a:ext cx="743417" cy="8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k Christmas Gif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" y="558357"/>
            <a:ext cx="1346082" cy="66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ue Christmas Gif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50" y="750947"/>
            <a:ext cx="890353" cy="4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4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0798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6123" y="335615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2686" y="579351"/>
            <a:ext cx="4295983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J’écris les phrases dans l’ordre.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8217" y="207985"/>
            <a:ext cx="4060451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Larme 22"/>
          <p:cNvSpPr/>
          <p:nvPr/>
        </p:nvSpPr>
        <p:spPr>
          <a:xfrm>
            <a:off x="234132" y="5310844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34132" y="5446734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28451" y="5490501"/>
            <a:ext cx="3754125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7" y="6091841"/>
            <a:ext cx="6563738" cy="1239859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144570" y="6291698"/>
            <a:ext cx="4769530" cy="98486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2900" dirty="0" smtClean="0">
                <a:latin typeface="Comic Sans MS" panose="030F0702030302020204" pitchFamily="66" charset="0"/>
              </a:rPr>
              <a:t>D</a:t>
            </a:r>
            <a:r>
              <a:rPr lang="fr-FR" sz="2900" dirty="0" smtClean="0">
                <a:latin typeface="Cursive standard" pitchFamily="2" charset="0"/>
              </a:rPr>
              <a:t>avid a vu un dindon dodu.</a:t>
            </a:r>
            <a:endParaRPr lang="fr-FR" sz="2900" dirty="0">
              <a:latin typeface="Cursive standard" pitchFamily="2" charset="0"/>
            </a:endParaRPr>
          </a:p>
          <a:p>
            <a:endParaRPr lang="fr-FR" sz="2900" dirty="0">
              <a:latin typeface="Cursive standard" pitchFamily="2" charset="0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141107" y="7021240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790536" y="171811"/>
            <a:ext cx="4902864" cy="7353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7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32630" y="111493"/>
            <a:ext cx="3850841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cherche les mots </a:t>
            </a:r>
            <a:r>
              <a:rPr lang="fr-FR" dirty="0" smtClean="0">
                <a:latin typeface="Comic Sans MS" panose="030F0702030302020204" pitchFamily="66" charset="0"/>
              </a:rPr>
              <a:t>de  Noël dans </a:t>
            </a:r>
            <a:r>
              <a:rPr lang="fr-FR" dirty="0" smtClean="0">
                <a:latin typeface="Comic Sans MS" panose="030F0702030302020204" pitchFamily="66" charset="0"/>
              </a:rPr>
              <a:t>la grille: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23831"/>
              </p:ext>
            </p:extLst>
          </p:nvPr>
        </p:nvGraphicFramePr>
        <p:xfrm>
          <a:off x="6056094" y="841184"/>
          <a:ext cx="4547300" cy="558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</a:tblGrid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J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W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6010419" y="6481326"/>
            <a:ext cx="4463096" cy="10902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1600" dirty="0" smtClean="0"/>
              <a:t>Père noël, cadeaux, sapin, boules, guirlandes, famille, enfants, noël, réveillon, décembre, jouets, cheminée, traîneau, lutins, rennes</a:t>
            </a:r>
            <a:endParaRPr lang="fr-FR" sz="1400" dirty="0"/>
          </a:p>
          <a:p>
            <a:pPr algn="ctr"/>
            <a:r>
              <a:rPr lang="fr-FR" sz="1600" b="1" u="sng" dirty="0" smtClean="0"/>
              <a:t>Entoure le mot </a:t>
            </a:r>
            <a:r>
              <a:rPr lang="fr-FR" sz="1600" b="1" u="sng" dirty="0"/>
              <a:t>qui sont 2 fois dans la grille.</a:t>
            </a:r>
          </a:p>
        </p:txBody>
      </p:sp>
      <p:pic>
        <p:nvPicPr>
          <p:cNvPr id="3074" name="Picture 2" descr="Cute Santa F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84" y="111493"/>
            <a:ext cx="927812" cy="9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d and Green Christmas Gi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34" y="7026431"/>
            <a:ext cx="370455" cy="4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ed and Green Christmas Gi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46" y="7060957"/>
            <a:ext cx="370455" cy="4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ristmas Dog and Cat in Front of 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90" y="4901267"/>
            <a:ext cx="996800" cy="12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2" y="1476375"/>
            <a:ext cx="5535284" cy="69759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0" y="2772519"/>
            <a:ext cx="5504166" cy="697594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1159"/>
              </p:ext>
            </p:extLst>
          </p:nvPr>
        </p:nvGraphicFramePr>
        <p:xfrm>
          <a:off x="276139" y="994833"/>
          <a:ext cx="5338955" cy="337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826"/>
                <a:gridCol w="889826"/>
                <a:gridCol w="889826"/>
                <a:gridCol w="1227884"/>
                <a:gridCol w="551767"/>
                <a:gridCol w="889826"/>
              </a:tblGrid>
              <a:tr h="337526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lapin</a:t>
                      </a:r>
                      <a:endParaRPr lang="fr-FR" sz="16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lève</a:t>
                      </a:r>
                      <a:endParaRPr lang="fr-FR" sz="16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Un</a:t>
                      </a:r>
                      <a:endParaRPr lang="fr-FR" sz="16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Anouchka.</a:t>
                      </a:r>
                      <a:endParaRPr lang="fr-FR" sz="16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se</a:t>
                      </a:r>
                      <a:endParaRPr lang="fr-FR" sz="16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  <a:cs typeface="Consolas" panose="020B0609020204030204" pitchFamily="49" charset="0"/>
                        </a:rPr>
                        <a:t>devant</a:t>
                      </a:r>
                      <a:endParaRPr lang="fr-FR" sz="1600" dirty="0">
                        <a:latin typeface="Comic Sans MS" panose="030F0702030302020204" pitchFamily="66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5027"/>
              </p:ext>
            </p:extLst>
          </p:nvPr>
        </p:nvGraphicFramePr>
        <p:xfrm>
          <a:off x="184406" y="2221623"/>
          <a:ext cx="5606130" cy="4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1226"/>
                <a:gridCol w="1121226"/>
                <a:gridCol w="1121226"/>
                <a:gridCol w="1121226"/>
                <a:gridCol w="1121226"/>
              </a:tblGrid>
              <a:tr h="40688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musique.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tigre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la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adore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18552"/>
              </p:ext>
            </p:extLst>
          </p:nvPr>
        </p:nvGraphicFramePr>
        <p:xfrm>
          <a:off x="168314" y="3647938"/>
          <a:ext cx="5622222" cy="401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7037"/>
                <a:gridCol w="937037"/>
                <a:gridCol w="937037"/>
                <a:gridCol w="937037"/>
                <a:gridCol w="937037"/>
                <a:gridCol w="937037"/>
              </a:tblGrid>
              <a:tr h="40102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dort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contre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La</a:t>
                      </a:r>
                      <a:r>
                        <a:rPr lang="fr-FR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fille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l’ours.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petite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" name="Imag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" y="4182425"/>
            <a:ext cx="5504166" cy="6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5" y="252240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7551" y="379870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89646" y="108223"/>
            <a:ext cx="3492959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9646" y="523721"/>
            <a:ext cx="3852999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reproduis le dessin: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45" y="1188342"/>
            <a:ext cx="2807325" cy="20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4" y="3245137"/>
            <a:ext cx="2807325" cy="20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2123" y="5436815"/>
            <a:ext cx="540060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Termine cette frise: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Larme 11"/>
          <p:cNvSpPr/>
          <p:nvPr/>
        </p:nvSpPr>
        <p:spPr>
          <a:xfrm>
            <a:off x="5690426" y="16645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57269" y="252240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00073" y="108223"/>
            <a:ext cx="3887898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99362" y="465488"/>
            <a:ext cx="4084429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</a:t>
            </a:r>
            <a:r>
              <a:rPr lang="fr-FR" dirty="0" smtClean="0">
                <a:latin typeface="Comic Sans MS" panose="030F0702030302020204" pitchFamily="66" charset="0"/>
              </a:rPr>
              <a:t>fais des paquets de 10 puis je complète le tableau: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1" y="1188342"/>
            <a:ext cx="2714871" cy="214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9" y="3245136"/>
            <a:ext cx="2724916" cy="20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" y="5929418"/>
            <a:ext cx="5862476" cy="15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87" y="1332359"/>
            <a:ext cx="3139070" cy="9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45" y="2452623"/>
            <a:ext cx="4107084" cy="8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23" y="3492599"/>
            <a:ext cx="3761527" cy="100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32" y="4701815"/>
            <a:ext cx="3342358" cy="115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32" y="6178299"/>
            <a:ext cx="3835748" cy="13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Tall Stack of Christmas Gift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23" y="4629452"/>
            <a:ext cx="584494" cy="16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Gingerbread Hou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12" y="111194"/>
            <a:ext cx="1217511" cy="9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09929" y="223899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1920" y="360603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4014" y="223898"/>
            <a:ext cx="285691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9" name="Larme 8"/>
          <p:cNvSpPr/>
          <p:nvPr/>
        </p:nvSpPr>
        <p:spPr>
          <a:xfrm>
            <a:off x="5851956" y="9286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73947" y="206941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10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25646"/>
              </p:ext>
            </p:extLst>
          </p:nvPr>
        </p:nvGraphicFramePr>
        <p:xfrm>
          <a:off x="6357212" y="935476"/>
          <a:ext cx="4064584" cy="314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292"/>
                <a:gridCol w="2032292"/>
              </a:tblGrid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7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+ 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2 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8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9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7=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8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+ 3 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4 </a:t>
                      </a:r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+ 5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+ 9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694049" y="92861"/>
            <a:ext cx="3452584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" y="979286"/>
            <a:ext cx="5851956" cy="206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3" y="2925821"/>
            <a:ext cx="6070031" cy="232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" y="5217377"/>
            <a:ext cx="6426820" cy="20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50680" y="4212679"/>
            <a:ext cx="3360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Complète: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52722"/>
              </p:ext>
            </p:extLst>
          </p:nvPr>
        </p:nvGraphicFramePr>
        <p:xfrm>
          <a:off x="6538032" y="4680903"/>
          <a:ext cx="377722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8610"/>
                <a:gridCol w="1888610"/>
              </a:tblGrid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3 + ____ = 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 + 6 = 9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 + ____ = 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 + 5 = 7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4 + ____ = 7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_____ + 3 = 7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6 + ____ = 10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 + 5 = 6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9 + ____ = 10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 + 9 = 9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5 + _____ = 10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 +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6 = 12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922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3 + _____ = 8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____ + 7 = 9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6" name="Picture 6" descr="Christmas Snowman with Candy Ca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04" y="535520"/>
            <a:ext cx="823676" cy="12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indeer and Pengu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85" y="83440"/>
            <a:ext cx="1195022" cy="10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01" y="3963786"/>
            <a:ext cx="913284" cy="9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onhomme de Neige et écharpe - Points à relier Noë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" y="0"/>
            <a:ext cx="5922764" cy="79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ratuit-imprimer.com/sites/gratuit-imprimer.com/files/images/jeu-relier-points-pere-no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381492"/>
            <a:ext cx="4990576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5706740" y="0"/>
            <a:ext cx="0" cy="8101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936725" y="684287"/>
            <a:ext cx="200226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93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erstboom kleurplaat kerstmis kerst christmas coloring colouring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7466" y="-1333102"/>
            <a:ext cx="7290746" cy="101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1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1.bp.blogspot.com/-M8WnlRR4me4/UqiQ6OLo4II/AAAAAAAAMvA/UIu3GyJJwp4/s1600/ColorByNumberChristma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1465" y="-1623625"/>
            <a:ext cx="7240588" cy="106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62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530</Words>
  <Application>Microsoft Office PowerPoint</Application>
  <PresentationFormat>Personnalisé</PresentationFormat>
  <Paragraphs>266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9</cp:revision>
  <dcterms:created xsi:type="dcterms:W3CDTF">2014-11-26T13:13:33Z</dcterms:created>
  <dcterms:modified xsi:type="dcterms:W3CDTF">2014-11-26T14:44:31Z</dcterms:modified>
</cp:coreProperties>
</file>