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y="9623425" cx="6886575"/>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DD23C1A-D07D-4B15-AAB4-044485B014C7}">
  <a:tblStyle styleName="Table_0" styleId="{ADD23C1A-D07D-4B15-AAB4-044485B014C7}"/>
  <a:tblStyle styleName="Table_1" styleId="{8EA691BA-6D7B-4432-BB68-FFBFD4287A27}"/>
  <a:tblStyle styleName="Table_2" styleId="{4AD9FE49-4BA7-4AA2-AAD5-2EADCCC738FF}"/>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 name="Shape 1"/>
        <p:cNvGrpSpPr/>
        <p:nvPr/>
      </p:nvGrpSpPr>
      <p:grpSpPr>
        <a:xfrm>
          <a:off y="0" x="0"/>
          <a:ext cy="0" cx="0"/>
          <a:chOff y="0" x="0"/>
          <a:chExt cy="0" cx="0"/>
        </a:xfrm>
      </p:grpSpPr>
      <p:sp>
        <p:nvSpPr>
          <p:cNvPr id="2" name="Shape 2"/>
          <p:cNvSpPr/>
          <p:nvPr/>
        </p:nvSpPr>
        <p:spPr>
          <a:xfrm>
            <a:off y="0" x="0"/>
            <a:ext cy="9623424" cx="6886575"/>
          </a:xfrm>
          <a:prstGeom prst="roundRect">
            <a:avLst>
              <a:gd fmla="val 4" name="adj"/>
            </a:avLst>
          </a:prstGeom>
          <a:solidFill>
            <a:srgbClr val="FFFFFF"/>
          </a:solidFill>
          <a:ln>
            <a:noFill/>
          </a:ln>
        </p:spPr>
        <p:txBody>
          <a:bodyPr bIns="45700" rIns="91425" lIns="91425" tIns="45700" anchor="ctr" anchorCtr="0">
            <a:noAutofit/>
          </a:bodyPr>
          <a:lstStyle/>
          <a:p/>
        </p:txBody>
      </p:sp>
      <p:sp>
        <p:nvSpPr>
          <p:cNvPr id="3" name="Shape 3"/>
          <p:cNvSpPr/>
          <p:nvPr/>
        </p:nvSpPr>
        <p:spPr>
          <a:xfrm>
            <a:off y="0" x="0"/>
            <a:ext cy="9623424" cx="6886575"/>
          </a:xfrm>
          <a:prstGeom prst="roundRect">
            <a:avLst>
              <a:gd fmla="val 4" name="adj"/>
            </a:avLst>
          </a:prstGeom>
          <a:solidFill>
            <a:srgbClr val="FFFFFF"/>
          </a:solidFill>
          <a:ln>
            <a:noFill/>
          </a:ln>
        </p:spPr>
        <p:txBody>
          <a:bodyPr bIns="45700" rIns="91425" lIns="91425" tIns="45700" anchor="ctr" anchorCtr="0">
            <a:noAutofit/>
          </a:bodyPr>
          <a:lstStyle/>
          <a:p/>
        </p:txBody>
      </p:sp>
      <p:sp>
        <p:nvSpPr>
          <p:cNvPr id="4" name="Shape 4"/>
          <p:cNvSpPr/>
          <p:nvPr/>
        </p:nvSpPr>
        <p:spPr>
          <a:xfrm>
            <a:off y="0" x="0"/>
            <a:ext cy="9623424" cx="6886575"/>
          </a:xfrm>
          <a:prstGeom prst="roundRect">
            <a:avLst>
              <a:gd fmla="val 4" name="adj"/>
            </a:avLst>
          </a:prstGeom>
          <a:solidFill>
            <a:srgbClr val="FFFFFF"/>
          </a:solidFill>
          <a:ln>
            <a:noFill/>
          </a:ln>
        </p:spPr>
        <p:txBody>
          <a:bodyPr bIns="45700" rIns="91425" lIns="91425" tIns="45700" anchor="ctr" anchorCtr="0">
            <a:noAutofit/>
          </a:bodyPr>
          <a:lstStyle/>
          <a:p/>
        </p:txBody>
      </p:sp>
      <p:sp>
        <p:nvSpPr>
          <p:cNvPr id="5" name="Shape 5"/>
          <p:cNvSpPr/>
          <p:nvPr/>
        </p:nvSpPr>
        <p:spPr>
          <a:xfrm>
            <a:off y="0" x="0"/>
            <a:ext cy="479425" cx="2982912"/>
          </a:xfrm>
          <a:prstGeom prst="rect">
            <a:avLst/>
          </a:prstGeom>
          <a:noFill/>
          <a:ln>
            <a:noFill/>
          </a:ln>
        </p:spPr>
        <p:txBody>
          <a:bodyPr bIns="45700" rIns="91425" lIns="91425" tIns="45700" anchor="ctr" anchorCtr="0">
            <a:noAutofit/>
          </a:bodyPr>
          <a:lstStyle/>
          <a:p/>
        </p:txBody>
      </p:sp>
      <p:sp>
        <p:nvSpPr>
          <p:cNvPr id="6" name="Shape 6"/>
          <p:cNvSpPr/>
          <p:nvPr/>
        </p:nvSpPr>
        <p:spPr>
          <a:xfrm>
            <a:off y="0" x="3902075"/>
            <a:ext cy="479425" cx="2982912"/>
          </a:xfrm>
          <a:prstGeom prst="rect">
            <a:avLst/>
          </a:prstGeom>
          <a:noFill/>
          <a:ln>
            <a:noFill/>
          </a:ln>
        </p:spPr>
        <p:txBody>
          <a:bodyPr bIns="45700" rIns="91425" lIns="91425" tIns="45700" anchor="ctr" anchorCtr="0">
            <a:noAutofit/>
          </a:bodyPr>
          <a:lstStyle/>
          <a:p/>
        </p:txBody>
      </p:sp>
      <p:sp>
        <p:nvSpPr>
          <p:cNvPr id="7" name="Shape 7"/>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a:solidFill>
            <a:srgbClr val="FFFFFF"/>
          </a:solidFill>
          <a:ln w="9525" cap="rnd">
            <a:solidFill>
              <a:srgbClr val="000000"/>
            </a:solidFill>
            <a:prstDash val="solid"/>
            <a:miter/>
            <a:headEnd w="med" len="med" type="none"/>
            <a:tailEnd w="med" len="med" type="none"/>
          </a:ln>
        </p:spPr>
      </p:sp>
      <p:sp>
        <p:nvSpPr>
          <p:cNvPr id="8" name="Shape 8"/>
          <p:cNvSpPr txBox="1"/>
          <p:nvPr>
            <p:ph idx="1" type="body"/>
          </p:nvPr>
        </p:nvSpPr>
        <p:spPr>
          <a:xfrm>
            <a:off y="4570412" x="688975"/>
            <a:ext cy="4325937" cx="5505450"/>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9" name="Shape 9"/>
          <p:cNvSpPr/>
          <p:nvPr/>
        </p:nvSpPr>
        <p:spPr>
          <a:xfrm>
            <a:off y="9140825" x="0"/>
            <a:ext cy="479425" cx="2982912"/>
          </a:xfrm>
          <a:prstGeom prst="rect">
            <a:avLst/>
          </a:prstGeom>
          <a:noFill/>
          <a:ln>
            <a:noFill/>
          </a:ln>
        </p:spPr>
        <p:txBody>
          <a:bodyPr bIns="45700" rIns="91425" lIns="91425" tIns="45700" anchor="ctr" anchorCtr="0">
            <a:noAutofit/>
          </a:bodyPr>
          <a:lstStyle/>
          <a:p/>
        </p:txBody>
      </p:sp>
      <p:sp>
        <p:nvSpPr>
          <p:cNvPr id="10" name="Shape 10"/>
          <p:cNvSpPr txBox="1"/>
          <p:nvPr>
            <p:ph idx="12" type="sldNum"/>
          </p:nvPr>
        </p:nvSpPr>
        <p:spPr>
          <a:xfrm>
            <a:off y="9140825" x="3902075"/>
            <a:ext cy="476249" cx="2979736"/>
          </a:xfrm>
          <a:prstGeom prst="rect">
            <a:avLst/>
          </a:prstGeom>
          <a:noFill/>
          <a:ln>
            <a:noFill/>
          </a:ln>
        </p:spPr>
        <p:txBody>
          <a:bodyPr bIns="91425" rIns="91425" lIns="91425" tIns="91425" anchor="b" anchorCtr="0"/>
          <a:lstStyle>
            <a:lvl1pPr algn="r" rtl="0" marR="0" indent="0" marL="0">
              <a:lnSpc>
                <a:spcPct val="100000"/>
              </a:lnSpc>
              <a:defRPr strike="noStrike" u="none" b="0" cap="none" baseline="0" sz="1200" i="0">
                <a:solidFill>
                  <a:srgbClr val="0000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9" name="Shape 39"/>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69" name="Shape 169"/>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70" name="Shape 170"/>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71" name="Shape 171"/>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81" name="Shape 181"/>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82" name="Shape 182"/>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83" name="Shape 183"/>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8" name="Shape 188"/>
        <p:cNvGrpSpPr/>
        <p:nvPr/>
      </p:nvGrpSpPr>
      <p:grpSpPr>
        <a:xfrm>
          <a:off y="0" x="0"/>
          <a:ext cy="0" cx="0"/>
          <a:chOff y="0" x="0"/>
          <a:chExt cy="0" cx="0"/>
        </a:xfrm>
      </p:grpSpPr>
      <p:sp>
        <p:nvSpPr>
          <p:cNvPr id="189" name="Shape 189"/>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90" name="Shape 190"/>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98" name="Shape 198"/>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99" name="Shape 199"/>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00" name="Shape 200"/>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08" name="Shape 208"/>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209" name="Shape 209"/>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10" name="Shape 210"/>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18" name="Shape 218"/>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219" name="Shape 219"/>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20" name="Shape 220"/>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28" name="Shape 228"/>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229" name="Shape 229"/>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30" name="Shape 230"/>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nvSpPr>
        <p:spPr>
          <a:xfrm>
            <a:off y="722312" x="1038225"/>
            <a:ext cy="3608386" cx="4810124"/>
          </a:xfrm>
          <a:prstGeom prst="rect">
            <a:avLst/>
          </a:prstGeom>
          <a:noFill/>
          <a:ln>
            <a:noFill/>
          </a:ln>
        </p:spPr>
        <p:txBody>
          <a:bodyPr bIns="45700" rIns="91425" lIns="91425" tIns="45700" anchor="ctr" anchorCtr="0">
            <a:noAutofit/>
          </a:bodyPr>
          <a:lstStyle/>
          <a:p/>
        </p:txBody>
      </p:sp>
      <p:sp>
        <p:nvSpPr>
          <p:cNvPr id="260" name="Shape 260"/>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261" name="Shape 261"/>
          <p:cNvSpPr txBox="1"/>
          <p:nvPr>
            <p:ph idx="12" type="sldNum"/>
          </p:nvPr>
        </p:nvSpPr>
        <p:spPr>
          <a:xfrm>
            <a:off y="9140825" x="3902075"/>
            <a:ext cy="476249" cx="2979736"/>
          </a:xfrm>
          <a:prstGeom prst="rect">
            <a:avLst/>
          </a:prstGeom>
          <a:noFill/>
          <a:ln>
            <a:noFill/>
          </a:ln>
        </p:spPr>
        <p:txBody>
          <a:bodyPr bIns="47150" rIns="94300" lIns="94300" tIns="47150" anchor="b" anchorCtr="0">
            <a:noAutofit/>
          </a:bodyPr>
          <a:lstStyle/>
          <a:p>
            <a:pPr>
              <a:buNone/>
            </a:pPr>
            <a:r>
              <a:rPr lang="en-US"/>
              <a:t> </a:t>
            </a:r>
          </a:p>
        </p:txBody>
      </p:sp>
      <p:sp>
        <p:nvSpPr>
          <p:cNvPr id="262" name="Shape 262"/>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63" name="Shape 263"/>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2" name="Shape 272"/>
        <p:cNvGrpSpPr/>
        <p:nvPr/>
      </p:nvGrpSpPr>
      <p:grpSpPr>
        <a:xfrm>
          <a:off y="0" x="0"/>
          <a:ext cy="0" cx="0"/>
          <a:chOff y="0" x="0"/>
          <a:chExt cy="0" cx="0"/>
        </a:xfrm>
      </p:grpSpPr>
      <p:sp>
        <p:nvSpPr>
          <p:cNvPr id="273" name="Shape 273"/>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74" name="Shape 274"/>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1" name="Shape 291"/>
        <p:cNvGrpSpPr/>
        <p:nvPr/>
      </p:nvGrpSpPr>
      <p:grpSpPr>
        <a:xfrm>
          <a:off y="0" x="0"/>
          <a:ext cy="0" cx="0"/>
          <a:chOff y="0" x="0"/>
          <a:chExt cy="0" cx="0"/>
        </a:xfrm>
      </p:grpSpPr>
      <p:sp>
        <p:nvSpPr>
          <p:cNvPr id="292" name="Shape 292"/>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93" name="Shape 293"/>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982662" x="985837"/>
            <a:ext cy="3541712" cx="4722812"/>
          </a:xfrm>
          <a:custGeom>
            <a:pathLst>
              <a:path w="120000" extrusionOk="0" h="120000">
                <a:moveTo>
                  <a:pt y="0" x="0"/>
                </a:moveTo>
                <a:lnTo>
                  <a:pt y="0" x="120000"/>
                </a:lnTo>
                <a:lnTo>
                  <a:pt y="120000" x="120000"/>
                </a:lnTo>
                <a:lnTo>
                  <a:pt y="120000" x="0"/>
                </a:lnTo>
                <a:close/>
              </a:path>
            </a:pathLst>
          </a:custGeom>
          <a:noFill/>
          <a:ln>
            <a:noFill/>
          </a:ln>
        </p:spPr>
      </p:sp>
      <p:sp>
        <p:nvSpPr>
          <p:cNvPr id="49" name="Shape 49"/>
          <p:cNvSpPr txBox="1"/>
          <p:nvPr>
            <p:ph idx="1" type="body"/>
          </p:nvPr>
        </p:nvSpPr>
        <p:spPr>
          <a:xfrm>
            <a:off y="4867275" x="1036637"/>
            <a:ext cy="3930649" cx="4627561"/>
          </a:xfrm>
          <a:prstGeom prst="rect">
            <a:avLst/>
          </a:prstGeom>
          <a:noFill/>
          <a:ln>
            <a:noFill/>
          </a:ln>
        </p:spPr>
        <p:txBody>
          <a:bodyPr bIns="0" rIns="0" lIns="0" tIns="0" anchor="ctr" anchorCtr="0">
            <a:noAutofit/>
          </a:bodyPr>
          <a:lstStyle/>
          <a:p/>
        </p:txBody>
      </p:sp>
      <p:sp>
        <p:nvSpPr>
          <p:cNvPr id="50" name="Shape 50"/>
          <p:cNvSpPr txBox="1"/>
          <p:nvPr>
            <p:ph idx="12" type="sldNum"/>
          </p:nvPr>
        </p:nvSpPr>
        <p:spPr>
          <a:xfrm>
            <a:off y="9140825" x="3902075"/>
            <a:ext cy="476249" cx="2979736"/>
          </a:xfrm>
          <a:prstGeom prst="rect">
            <a:avLst/>
          </a:prstGeom>
          <a:noFill/>
          <a:ln>
            <a:noFill/>
          </a:ln>
        </p:spPr>
        <p:txBody>
          <a:bodyPr bIns="47150" rIns="94300" lIns="94300" tIns="47150" anchor="b" anchorCtr="0">
            <a:noAutofit/>
          </a:bodyPr>
          <a:lstStyle/>
          <a:p>
            <a:pPr>
              <a:buNone/>
            </a:pP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299" name="Shape 299"/>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05" name="Shape 305"/>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11" name="Shape 311"/>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19" name="Shape 319"/>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26" name="Shape 326"/>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1" name="Shape 331"/>
        <p:cNvGrpSpPr/>
        <p:nvPr/>
      </p:nvGrpSpPr>
      <p:grpSpPr>
        <a:xfrm>
          <a:off y="0" x="0"/>
          <a:ext cy="0" cx="0"/>
          <a:chOff y="0" x="0"/>
          <a:chExt cy="0" cx="0"/>
        </a:xfrm>
      </p:grpSpPr>
      <p:sp>
        <p:nvSpPr>
          <p:cNvPr id="332" name="Shape 332"/>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33" name="Shape 333"/>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9" name="Shape 339"/>
        <p:cNvGrpSpPr/>
        <p:nvPr/>
      </p:nvGrpSpPr>
      <p:grpSpPr>
        <a:xfrm>
          <a:off y="0" x="0"/>
          <a:ext cy="0" cx="0"/>
          <a:chOff y="0" x="0"/>
          <a:chExt cy="0" cx="0"/>
        </a:xfrm>
      </p:grpSpPr>
      <p:sp>
        <p:nvSpPr>
          <p:cNvPr id="340" name="Shape 340"/>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41" name="Shape 341"/>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49" name="Shape 349"/>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356" name="Shape 356"/>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58" name="Shape 58"/>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59" name="Shape 59"/>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60" name="Shape 60"/>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78" name="Shape 78"/>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86" name="Shape 86"/>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06" name="Shape 106"/>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07" name="Shape 107"/>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08" name="Shape 108"/>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29" name="Shape 129"/>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30" name="Shape 130"/>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31" name="Shape 131"/>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47" name="Shape 147"/>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48" name="Shape 148"/>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49" name="Shape 149"/>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nvSpPr>
        <p:spPr>
          <a:xfrm>
            <a:off y="722312" x="1038225"/>
            <a:ext cy="3608386" cx="4810124"/>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57" name="Shape 157"/>
          <p:cNvSpPr txBox="1"/>
          <p:nvPr/>
        </p:nvSpPr>
        <p:spPr>
          <a:xfrm>
            <a:off y="4570412" x="688975"/>
            <a:ext cy="4329112" cx="5508625"/>
          </a:xfrm>
          <a:prstGeom prst="rect">
            <a:avLst/>
          </a:prstGeom>
          <a:noFill/>
          <a:ln>
            <a:noFill/>
          </a:ln>
        </p:spPr>
        <p:txBody>
          <a:bodyPr bIns="45700" rIns="91425" lIns="91425" tIns="45700" anchor="ctr" anchorCtr="0">
            <a:noAutofit/>
          </a:bodyPr>
          <a:lstStyle/>
          <a:p/>
        </p:txBody>
      </p:sp>
      <p:sp>
        <p:nvSpPr>
          <p:cNvPr id="158" name="Shape 158"/>
          <p:cNvSpPr txBox="1"/>
          <p:nvPr>
            <p:ph idx="1" type="body"/>
          </p:nvPr>
        </p:nvSpPr>
        <p:spPr>
          <a:xfrm>
            <a:off y="4570412" x="688975"/>
            <a:ext cy="4325937" cx="5505450"/>
          </a:xfrm>
          <a:prstGeom prst="rect">
            <a:avLst/>
          </a:prstGeom>
        </p:spPr>
        <p:txBody>
          <a:bodyPr bIns="91425" rIns="91425" lIns="91425" tIns="91425" anchor="ctr" anchorCtr="0">
            <a:noAutofit/>
          </a:bodyPr>
          <a:lstStyle/>
          <a:p/>
        </p:txBody>
      </p:sp>
      <p:sp>
        <p:nvSpPr>
          <p:cNvPr id="159" name="Shape 159"/>
          <p:cNvSpPr/>
          <p:nvPr>
            <p:ph idx="2" type="sldImg"/>
          </p:nvPr>
        </p:nvSpPr>
        <p:spPr>
          <a:xfrm>
            <a:off y="722312" x="1038225"/>
            <a:ext cy="3605211" cx="480694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OBJECT_ONLY">
    <p:bg>
      <p:bgPr>
        <a:solidFill>
          <a:schemeClr val="lt1"/>
        </a:solidFill>
      </p:bgPr>
    </p:bg>
    <p:spTree>
      <p:nvGrpSpPr>
        <p:cNvPr id="17" name="Shape 17"/>
        <p:cNvGrpSpPr/>
        <p:nvPr/>
      </p:nvGrpSpPr>
      <p:grpSpPr>
        <a:xfrm>
          <a:off y="0" x="0"/>
          <a:ext cy="0" cx="0"/>
          <a:chOff y="0" x="0"/>
          <a:chExt cy="0" cx="0"/>
        </a:xfrm>
      </p:grpSpPr>
      <p:sp>
        <p:nvSpPr>
          <p:cNvPr id="18" name="Shape 18"/>
          <p:cNvSpPr txBox="1"/>
          <p:nvPr>
            <p:ph type="title"/>
          </p:nvPr>
        </p:nvSpPr>
        <p:spPr>
          <a:xfrm>
            <a:off y="128586" x="457200"/>
            <a:ext cy="1433511" cx="8226425"/>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rgbClr val="000000"/>
                </a:solidFill>
                <a:latin typeface="Arial"/>
                <a:ea typeface="Arial"/>
                <a:cs typeface="Arial"/>
                <a:sym typeface="Arial"/>
              </a:defRPr>
            </a:lvl1pPr>
            <a:lvl2pPr rtl="0" indent="-285750" marL="742950">
              <a:lnSpc>
                <a:spcPct val="100000"/>
              </a:lnSpc>
              <a:spcBef>
                <a:spcPts val="0"/>
              </a:spcBef>
              <a:spcAft>
                <a:spcPts val="0"/>
              </a:spcAft>
              <a:defRPr sz="4400">
                <a:solidFill>
                  <a:srgbClr val="000000"/>
                </a:solidFill>
                <a:latin typeface="Arial"/>
                <a:ea typeface="Arial"/>
                <a:cs typeface="Arial"/>
                <a:sym typeface="Arial"/>
              </a:defRPr>
            </a:lvl2pPr>
            <a:lvl3pPr rtl="0" indent="-228600" marL="1143000">
              <a:lnSpc>
                <a:spcPct val="100000"/>
              </a:lnSpc>
              <a:spcBef>
                <a:spcPts val="0"/>
              </a:spcBef>
              <a:spcAft>
                <a:spcPts val="0"/>
              </a:spcAft>
              <a:defRPr sz="4400">
                <a:solidFill>
                  <a:srgbClr val="000000"/>
                </a:solidFill>
                <a:latin typeface="Arial"/>
                <a:ea typeface="Arial"/>
                <a:cs typeface="Arial"/>
                <a:sym typeface="Arial"/>
              </a:defRPr>
            </a:lvl3pPr>
            <a:lvl4pPr rtl="0" indent="-228600" marL="1600200">
              <a:lnSpc>
                <a:spcPct val="100000"/>
              </a:lnSpc>
              <a:spcBef>
                <a:spcPts val="0"/>
              </a:spcBef>
              <a:spcAft>
                <a:spcPts val="0"/>
              </a:spcAft>
              <a:defRPr sz="4400">
                <a:solidFill>
                  <a:srgbClr val="000000"/>
                </a:solidFill>
                <a:latin typeface="Arial"/>
                <a:ea typeface="Arial"/>
                <a:cs typeface="Arial"/>
                <a:sym typeface="Arial"/>
              </a:defRPr>
            </a:lvl4pPr>
            <a:lvl5pPr rtl="0" indent="-228600" marL="2057400">
              <a:lnSpc>
                <a:spcPct val="100000"/>
              </a:lnSpc>
              <a:spcBef>
                <a:spcPts val="0"/>
              </a:spcBef>
              <a:spcAft>
                <a:spcPts val="0"/>
              </a:spcAft>
              <a:defRPr sz="4400">
                <a:solidFill>
                  <a:srgbClr val="000000"/>
                </a:solidFill>
                <a:latin typeface="Arial"/>
                <a:ea typeface="Arial"/>
                <a:cs typeface="Arial"/>
                <a:sym typeface="Arial"/>
              </a:defRPr>
            </a:lvl5pPr>
            <a:lvl6pPr rtl="0" indent="-228600" marL="2514600">
              <a:lnSpc>
                <a:spcPct val="100000"/>
              </a:lnSpc>
              <a:spcBef>
                <a:spcPts val="0"/>
              </a:spcBef>
              <a:spcAft>
                <a:spcPts val="0"/>
              </a:spcAft>
              <a:defRPr sz="4400">
                <a:solidFill>
                  <a:srgbClr val="000000"/>
                </a:solidFill>
                <a:latin typeface="Arial"/>
                <a:ea typeface="Arial"/>
                <a:cs typeface="Arial"/>
                <a:sym typeface="Arial"/>
              </a:defRPr>
            </a:lvl6pPr>
            <a:lvl7pPr rtl="0" indent="-228600" marL="2971800">
              <a:lnSpc>
                <a:spcPct val="100000"/>
              </a:lnSpc>
              <a:spcBef>
                <a:spcPts val="0"/>
              </a:spcBef>
              <a:spcAft>
                <a:spcPts val="0"/>
              </a:spcAft>
              <a:defRPr sz="4400">
                <a:solidFill>
                  <a:srgbClr val="000000"/>
                </a:solidFill>
                <a:latin typeface="Arial"/>
                <a:ea typeface="Arial"/>
                <a:cs typeface="Arial"/>
                <a:sym typeface="Arial"/>
              </a:defRPr>
            </a:lvl7pPr>
            <a:lvl8pPr rtl="0" indent="-228600" marL="3429000">
              <a:lnSpc>
                <a:spcPct val="100000"/>
              </a:lnSpc>
              <a:spcBef>
                <a:spcPts val="0"/>
              </a:spcBef>
              <a:spcAft>
                <a:spcPts val="0"/>
              </a:spcAft>
              <a:defRPr sz="4400">
                <a:solidFill>
                  <a:srgbClr val="000000"/>
                </a:solidFill>
                <a:latin typeface="Arial"/>
                <a:ea typeface="Arial"/>
                <a:cs typeface="Arial"/>
                <a:sym typeface="Arial"/>
              </a:defRPr>
            </a:lvl8pPr>
            <a:lvl9pPr rtl="0" indent="-228600" marL="3886200">
              <a:lnSpc>
                <a:spcPct val="100000"/>
              </a:lnSpc>
              <a:spcBef>
                <a:spcPts val="0"/>
              </a:spcBef>
              <a:spcAft>
                <a:spcPts val="0"/>
              </a:spcAft>
              <a:defRPr sz="4400">
                <a:solidFill>
                  <a:srgbClr val="000000"/>
                </a:solidFill>
                <a:latin typeface="Arial"/>
                <a:ea typeface="Arial"/>
                <a:cs typeface="Arial"/>
                <a:sym typeface="Arial"/>
              </a:defRPr>
            </a:lvl9pPr>
          </a:lstStyle>
          <a:p/>
        </p:txBody>
      </p:sp>
      <p:sp>
        <p:nvSpPr>
          <p:cNvPr id="19" name="Shape 19"/>
          <p:cNvSpPr txBox="1"/>
          <p:nvPr>
            <p:ph idx="1" type="body"/>
          </p:nvPr>
        </p:nvSpPr>
        <p:spPr>
          <a:xfrm>
            <a:off y="1600200" x="457200"/>
            <a:ext cy="4522786" cx="8226425"/>
          </a:xfrm>
          <a:prstGeom prst="rect">
            <a:avLst/>
          </a:prstGeom>
          <a:noFill/>
          <a:ln>
            <a:noFill/>
          </a:ln>
        </p:spPr>
        <p:txBody>
          <a:bodyPr bIns="91425" rIns="91425" lIns="91425" tIns="91425" anchor="t" anchorCtr="0"/>
          <a:lstStyle>
            <a:lvl1pPr algn="l" rtl="0">
              <a:lnSpc>
                <a:spcPct val="100000"/>
              </a:lnSpc>
              <a:spcBef>
                <a:spcPts val="800"/>
              </a:spcBef>
              <a:spcAft>
                <a:spcPts val="0"/>
              </a:spcAft>
              <a:defRPr sz="3200">
                <a:solidFill>
                  <a:srgbClr val="000000"/>
                </a:solidFill>
                <a:latin typeface="Arial"/>
                <a:ea typeface="Arial"/>
                <a:cs typeface="Arial"/>
                <a:sym typeface="Arial"/>
              </a:defRPr>
            </a:lvl1pPr>
            <a:lvl2pPr rtl="0" indent="-285750" marL="742950">
              <a:lnSpc>
                <a:spcPct val="100000"/>
              </a:lnSpc>
              <a:spcBef>
                <a:spcPts val="800"/>
              </a:spcBef>
              <a:spcAft>
                <a:spcPts val="0"/>
              </a:spcAft>
              <a:defRPr sz="2800"/>
            </a:lvl2pPr>
            <a:lvl3pPr rtl="0" indent="-228600" marL="1143000">
              <a:lnSpc>
                <a:spcPct val="100000"/>
              </a:lnSpc>
              <a:spcBef>
                <a:spcPts val="800"/>
              </a:spcBef>
              <a:spcAft>
                <a:spcPts val="0"/>
              </a:spcAft>
              <a:defRPr sz="2400"/>
            </a:lvl3pPr>
            <a:lvl4pPr rtl="0" indent="-228600" marL="1600200">
              <a:lnSpc>
                <a:spcPct val="100000"/>
              </a:lnSpc>
              <a:spcBef>
                <a:spcPts val="800"/>
              </a:spcBef>
              <a:spcAft>
                <a:spcPts val="0"/>
              </a:spcAft>
              <a:defRPr sz="2000"/>
            </a:lvl4pPr>
            <a:lvl5pPr rtl="0" indent="-228600" marL="2057400">
              <a:lnSpc>
                <a:spcPct val="100000"/>
              </a:lnSpc>
              <a:spcBef>
                <a:spcPts val="800"/>
              </a:spcBef>
              <a:spcAft>
                <a:spcPts val="0"/>
              </a:spcAft>
              <a:defRPr sz="2000"/>
            </a:lvl5pPr>
            <a:lvl6pPr rtl="0" indent="-228600" marL="2514600">
              <a:lnSpc>
                <a:spcPct val="100000"/>
              </a:lnSpc>
              <a:spcBef>
                <a:spcPts val="800"/>
              </a:spcBef>
              <a:spcAft>
                <a:spcPts val="0"/>
              </a:spcAft>
              <a:defRPr sz="3200">
                <a:solidFill>
                  <a:srgbClr val="000000"/>
                </a:solidFill>
                <a:latin typeface="Arial"/>
                <a:ea typeface="Arial"/>
                <a:cs typeface="Arial"/>
                <a:sym typeface="Arial"/>
              </a:defRPr>
            </a:lvl6pPr>
            <a:lvl7pPr rtl="0" indent="-228600" marL="2971800">
              <a:lnSpc>
                <a:spcPct val="100000"/>
              </a:lnSpc>
              <a:spcBef>
                <a:spcPts val="800"/>
              </a:spcBef>
              <a:spcAft>
                <a:spcPts val="0"/>
              </a:spcAft>
              <a:defRPr sz="3200">
                <a:solidFill>
                  <a:srgbClr val="000000"/>
                </a:solidFill>
                <a:latin typeface="Arial"/>
                <a:ea typeface="Arial"/>
                <a:cs typeface="Arial"/>
                <a:sym typeface="Arial"/>
              </a:defRPr>
            </a:lvl7pPr>
            <a:lvl8pPr rtl="0" indent="-228600" marL="3429000">
              <a:lnSpc>
                <a:spcPct val="100000"/>
              </a:lnSpc>
              <a:spcBef>
                <a:spcPts val="800"/>
              </a:spcBef>
              <a:spcAft>
                <a:spcPts val="0"/>
              </a:spcAft>
              <a:defRPr sz="3200">
                <a:solidFill>
                  <a:srgbClr val="000000"/>
                </a:solidFill>
                <a:latin typeface="Arial"/>
                <a:ea typeface="Arial"/>
                <a:cs typeface="Arial"/>
                <a:sym typeface="Arial"/>
              </a:defRPr>
            </a:lvl8pPr>
            <a:lvl9pPr rtl="0" indent="-228600" marL="3886200">
              <a:lnSpc>
                <a:spcPct val="100000"/>
              </a:lnSpc>
              <a:spcBef>
                <a:spcPts val="800"/>
              </a:spcBef>
              <a:spcAft>
                <a:spcPts val="0"/>
              </a:spcAft>
              <a:defRPr sz="3200">
                <a:solidFill>
                  <a:srgbClr val="000000"/>
                </a:solidFill>
                <a:latin typeface="Arial"/>
                <a:ea typeface="Arial"/>
                <a:cs typeface="Arial"/>
                <a:sym typeface="Arial"/>
              </a:defRPr>
            </a:lvl9pPr>
          </a:lstStyle>
          <a:p/>
        </p:txBody>
      </p:sp>
      <p:sp>
        <p:nvSpPr>
          <p:cNvPr id="20" name="Shape 20"/>
          <p:cNvSpPr txBox="1"/>
          <p:nvPr>
            <p:ph idx="12" type="sldNum"/>
          </p:nvPr>
        </p:nvSpPr>
        <p:spPr>
          <a:xfrm>
            <a:off y="6245225" x="6553200"/>
            <a:ext cy="473075" cx="2130424"/>
          </a:xfrm>
          <a:prstGeom prst="rect">
            <a:avLst/>
          </a:prstGeom>
          <a:noFill/>
          <a:ln>
            <a:noFill/>
          </a:ln>
        </p:spPr>
        <p:txBody>
          <a:bodyPr bIns="91425" rIns="91425" lIns="91425" tIns="91425" anchor="t" anchorCtr="0"/>
          <a:lstStyle>
            <a:lvl1pPr algn="l" rtl="0" marR="0" indent="0" marL="0">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noFill/>
      </p:bgPr>
    </p:bg>
    <p:spTree>
      <p:nvGrpSpPr>
        <p:cNvPr id="21" name="Shape 21"/>
        <p:cNvGrpSpPr/>
        <p:nvPr/>
      </p:nvGrpSpPr>
      <p:grpSpPr>
        <a:xfrm>
          <a:off y="0" x="0"/>
          <a:ext cy="0" cx="0"/>
          <a:chOff y="0" x="0"/>
          <a:chExt cy="0" cx="0"/>
        </a:xfrm>
      </p:grpSpPr>
      <p:sp>
        <p:nvSpPr>
          <p:cNvPr id="22" name="Shape 22"/>
          <p:cNvSpPr txBox="1"/>
          <p:nvPr>
            <p:ph type="title"/>
          </p:nvPr>
        </p:nvSpPr>
        <p:spPr>
          <a:xfrm>
            <a:off y="128586" x="457200"/>
            <a:ext cy="1433511" cx="8226425"/>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rgbClr val="000000"/>
                </a:solidFill>
                <a:latin typeface="Arial"/>
                <a:ea typeface="Arial"/>
                <a:cs typeface="Arial"/>
                <a:sym typeface="Arial"/>
              </a:defRPr>
            </a:lvl1pPr>
            <a:lvl2pPr rtl="0" indent="-285750" marL="742950">
              <a:lnSpc>
                <a:spcPct val="100000"/>
              </a:lnSpc>
              <a:spcBef>
                <a:spcPts val="0"/>
              </a:spcBef>
              <a:spcAft>
                <a:spcPts val="0"/>
              </a:spcAft>
              <a:defRPr sz="4400">
                <a:solidFill>
                  <a:srgbClr val="000000"/>
                </a:solidFill>
                <a:latin typeface="Arial"/>
                <a:ea typeface="Arial"/>
                <a:cs typeface="Arial"/>
                <a:sym typeface="Arial"/>
              </a:defRPr>
            </a:lvl2pPr>
            <a:lvl3pPr rtl="0" indent="-228600" marL="1143000">
              <a:lnSpc>
                <a:spcPct val="100000"/>
              </a:lnSpc>
              <a:spcBef>
                <a:spcPts val="0"/>
              </a:spcBef>
              <a:spcAft>
                <a:spcPts val="0"/>
              </a:spcAft>
              <a:defRPr sz="4400">
                <a:solidFill>
                  <a:srgbClr val="000000"/>
                </a:solidFill>
                <a:latin typeface="Arial"/>
                <a:ea typeface="Arial"/>
                <a:cs typeface="Arial"/>
                <a:sym typeface="Arial"/>
              </a:defRPr>
            </a:lvl3pPr>
            <a:lvl4pPr rtl="0" indent="-228600" marL="1600200">
              <a:lnSpc>
                <a:spcPct val="100000"/>
              </a:lnSpc>
              <a:spcBef>
                <a:spcPts val="0"/>
              </a:spcBef>
              <a:spcAft>
                <a:spcPts val="0"/>
              </a:spcAft>
              <a:defRPr sz="4400">
                <a:solidFill>
                  <a:srgbClr val="000000"/>
                </a:solidFill>
                <a:latin typeface="Arial"/>
                <a:ea typeface="Arial"/>
                <a:cs typeface="Arial"/>
                <a:sym typeface="Arial"/>
              </a:defRPr>
            </a:lvl4pPr>
            <a:lvl5pPr rtl="0" indent="-228600" marL="2057400">
              <a:lnSpc>
                <a:spcPct val="100000"/>
              </a:lnSpc>
              <a:spcBef>
                <a:spcPts val="0"/>
              </a:spcBef>
              <a:spcAft>
                <a:spcPts val="0"/>
              </a:spcAft>
              <a:defRPr sz="4400">
                <a:solidFill>
                  <a:srgbClr val="000000"/>
                </a:solidFill>
                <a:latin typeface="Arial"/>
                <a:ea typeface="Arial"/>
                <a:cs typeface="Arial"/>
                <a:sym typeface="Arial"/>
              </a:defRPr>
            </a:lvl5pPr>
            <a:lvl6pPr rtl="0" indent="-228600" marL="2514600">
              <a:lnSpc>
                <a:spcPct val="100000"/>
              </a:lnSpc>
              <a:spcBef>
                <a:spcPts val="0"/>
              </a:spcBef>
              <a:spcAft>
                <a:spcPts val="0"/>
              </a:spcAft>
              <a:defRPr sz="4400">
                <a:solidFill>
                  <a:srgbClr val="000000"/>
                </a:solidFill>
                <a:latin typeface="Arial"/>
                <a:ea typeface="Arial"/>
                <a:cs typeface="Arial"/>
                <a:sym typeface="Arial"/>
              </a:defRPr>
            </a:lvl6pPr>
            <a:lvl7pPr rtl="0" indent="-228600" marL="2971800">
              <a:lnSpc>
                <a:spcPct val="100000"/>
              </a:lnSpc>
              <a:spcBef>
                <a:spcPts val="0"/>
              </a:spcBef>
              <a:spcAft>
                <a:spcPts val="0"/>
              </a:spcAft>
              <a:defRPr sz="4400">
                <a:solidFill>
                  <a:srgbClr val="000000"/>
                </a:solidFill>
                <a:latin typeface="Arial"/>
                <a:ea typeface="Arial"/>
                <a:cs typeface="Arial"/>
                <a:sym typeface="Arial"/>
              </a:defRPr>
            </a:lvl7pPr>
            <a:lvl8pPr rtl="0" indent="-228600" marL="3429000">
              <a:lnSpc>
                <a:spcPct val="100000"/>
              </a:lnSpc>
              <a:spcBef>
                <a:spcPts val="0"/>
              </a:spcBef>
              <a:spcAft>
                <a:spcPts val="0"/>
              </a:spcAft>
              <a:defRPr sz="4400">
                <a:solidFill>
                  <a:srgbClr val="000000"/>
                </a:solidFill>
                <a:latin typeface="Arial"/>
                <a:ea typeface="Arial"/>
                <a:cs typeface="Arial"/>
                <a:sym typeface="Arial"/>
              </a:defRPr>
            </a:lvl8pPr>
            <a:lvl9pPr rtl="0" indent="-228600" marL="3886200">
              <a:lnSpc>
                <a:spcPct val="100000"/>
              </a:lnSpc>
              <a:spcBef>
                <a:spcPts val="0"/>
              </a:spcBef>
              <a:spcAft>
                <a:spcPts val="0"/>
              </a:spcAft>
              <a:defRPr sz="4400">
                <a:solidFill>
                  <a:srgbClr val="000000"/>
                </a:solidFill>
                <a:latin typeface="Arial"/>
                <a:ea typeface="Arial"/>
                <a:cs typeface="Arial"/>
                <a:sym typeface="Arial"/>
              </a:defRPr>
            </a:lvl9pPr>
          </a:lstStyle>
          <a:p/>
        </p:txBody>
      </p:sp>
      <p:sp>
        <p:nvSpPr>
          <p:cNvPr id="23" name="Shape 23"/>
          <p:cNvSpPr txBox="1"/>
          <p:nvPr>
            <p:ph idx="1" type="body"/>
          </p:nvPr>
        </p:nvSpPr>
        <p:spPr>
          <a:xfrm>
            <a:off y="1600200" x="457200"/>
            <a:ext cy="4522786" cx="8226425"/>
          </a:xfrm>
          <a:prstGeom prst="rect">
            <a:avLst/>
          </a:prstGeom>
          <a:noFill/>
          <a:ln>
            <a:noFill/>
          </a:ln>
        </p:spPr>
        <p:txBody>
          <a:bodyPr bIns="91425" rIns="91425" lIns="91425" tIns="91425" anchor="t" anchorCtr="0"/>
          <a:lstStyle>
            <a:lvl1pPr algn="l" rtl="0">
              <a:lnSpc>
                <a:spcPct val="100000"/>
              </a:lnSpc>
              <a:spcBef>
                <a:spcPts val="800"/>
              </a:spcBef>
              <a:spcAft>
                <a:spcPts val="0"/>
              </a:spcAft>
              <a:defRPr sz="3200">
                <a:solidFill>
                  <a:srgbClr val="000000"/>
                </a:solidFill>
                <a:latin typeface="Arial"/>
                <a:ea typeface="Arial"/>
                <a:cs typeface="Arial"/>
                <a:sym typeface="Arial"/>
              </a:defRPr>
            </a:lvl1pPr>
            <a:lvl2pPr rtl="0" indent="-285750" marL="742950">
              <a:lnSpc>
                <a:spcPct val="100000"/>
              </a:lnSpc>
              <a:spcBef>
                <a:spcPts val="800"/>
              </a:spcBef>
              <a:spcAft>
                <a:spcPts val="0"/>
              </a:spcAft>
              <a:defRPr sz="2800"/>
            </a:lvl2pPr>
            <a:lvl3pPr rtl="0" indent="-228600" marL="1143000">
              <a:lnSpc>
                <a:spcPct val="100000"/>
              </a:lnSpc>
              <a:spcBef>
                <a:spcPts val="800"/>
              </a:spcBef>
              <a:spcAft>
                <a:spcPts val="0"/>
              </a:spcAft>
              <a:defRPr sz="2400"/>
            </a:lvl3pPr>
            <a:lvl4pPr rtl="0" indent="-228600" marL="1600200">
              <a:lnSpc>
                <a:spcPct val="100000"/>
              </a:lnSpc>
              <a:spcBef>
                <a:spcPts val="800"/>
              </a:spcBef>
              <a:spcAft>
                <a:spcPts val="0"/>
              </a:spcAft>
              <a:defRPr sz="2000"/>
            </a:lvl4pPr>
            <a:lvl5pPr rtl="0" indent="-228600" marL="2057400">
              <a:lnSpc>
                <a:spcPct val="100000"/>
              </a:lnSpc>
              <a:spcBef>
                <a:spcPts val="800"/>
              </a:spcBef>
              <a:spcAft>
                <a:spcPts val="0"/>
              </a:spcAft>
              <a:defRPr sz="2000"/>
            </a:lvl5pPr>
            <a:lvl6pPr rtl="0" indent="-228600" marL="2514600">
              <a:lnSpc>
                <a:spcPct val="100000"/>
              </a:lnSpc>
              <a:spcBef>
                <a:spcPts val="800"/>
              </a:spcBef>
              <a:spcAft>
                <a:spcPts val="0"/>
              </a:spcAft>
              <a:defRPr sz="3200">
                <a:solidFill>
                  <a:srgbClr val="000000"/>
                </a:solidFill>
                <a:latin typeface="Arial"/>
                <a:ea typeface="Arial"/>
                <a:cs typeface="Arial"/>
                <a:sym typeface="Arial"/>
              </a:defRPr>
            </a:lvl6pPr>
            <a:lvl7pPr rtl="0" indent="-228600" marL="2971800">
              <a:lnSpc>
                <a:spcPct val="100000"/>
              </a:lnSpc>
              <a:spcBef>
                <a:spcPts val="800"/>
              </a:spcBef>
              <a:spcAft>
                <a:spcPts val="0"/>
              </a:spcAft>
              <a:defRPr sz="3200">
                <a:solidFill>
                  <a:srgbClr val="000000"/>
                </a:solidFill>
                <a:latin typeface="Arial"/>
                <a:ea typeface="Arial"/>
                <a:cs typeface="Arial"/>
                <a:sym typeface="Arial"/>
              </a:defRPr>
            </a:lvl7pPr>
            <a:lvl8pPr rtl="0" indent="-228600" marL="3429000">
              <a:lnSpc>
                <a:spcPct val="100000"/>
              </a:lnSpc>
              <a:spcBef>
                <a:spcPts val="800"/>
              </a:spcBef>
              <a:spcAft>
                <a:spcPts val="0"/>
              </a:spcAft>
              <a:defRPr sz="3200">
                <a:solidFill>
                  <a:srgbClr val="000000"/>
                </a:solidFill>
                <a:latin typeface="Arial"/>
                <a:ea typeface="Arial"/>
                <a:cs typeface="Arial"/>
                <a:sym typeface="Arial"/>
              </a:defRPr>
            </a:lvl8pPr>
            <a:lvl9pPr rtl="0" indent="-228600" marL="3886200">
              <a:lnSpc>
                <a:spcPct val="100000"/>
              </a:lnSpc>
              <a:spcBef>
                <a:spcPts val="800"/>
              </a:spcBef>
              <a:spcAft>
                <a:spcPts val="0"/>
              </a:spcAft>
              <a:defRPr sz="3200">
                <a:solidFill>
                  <a:srgbClr val="000000"/>
                </a:solidFill>
                <a:latin typeface="Arial"/>
                <a:ea typeface="Arial"/>
                <a:cs typeface="Arial"/>
                <a:sym typeface="Arial"/>
              </a:defRPr>
            </a:lvl9pPr>
          </a:lstStyle>
          <a:p/>
        </p:txBody>
      </p:sp>
      <p:sp>
        <p:nvSpPr>
          <p:cNvPr id="24" name="Shape 24"/>
          <p:cNvSpPr txBox="1"/>
          <p:nvPr>
            <p:ph idx="12" type="sldNum"/>
          </p:nvPr>
        </p:nvSpPr>
        <p:spPr>
          <a:xfrm>
            <a:off y="6245225" x="6553200"/>
            <a:ext cy="473075" cx="2130424"/>
          </a:xfrm>
          <a:prstGeom prst="rect">
            <a:avLst/>
          </a:prstGeom>
          <a:noFill/>
          <a:ln>
            <a:noFill/>
          </a:ln>
        </p:spPr>
        <p:txBody>
          <a:bodyPr bIns="91425" rIns="91425" lIns="91425" tIns="91425" anchor="t" anchorCtr="0"/>
          <a:lstStyle>
            <a:lvl1pPr algn="l" rtl="0" marR="0" indent="0" marL="0">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25" name="Shape 25"/>
        <p:cNvGrpSpPr/>
        <p:nvPr/>
      </p:nvGrpSpPr>
      <p:grpSpPr>
        <a:xfrm>
          <a:off y="0" x="0"/>
          <a:ext cy="0" cx="0"/>
          <a:chOff y="0" x="0"/>
          <a:chExt cy="0" cx="0"/>
        </a:xfrm>
      </p:grpSpPr>
      <p:sp>
        <p:nvSpPr>
          <p:cNvPr id="26" name="Shape 26"/>
          <p:cNvSpPr txBox="1"/>
          <p:nvPr>
            <p:ph type="title"/>
          </p:nvPr>
        </p:nvSpPr>
        <p:spPr>
          <a:xfrm>
            <a:off y="128586" x="457200"/>
            <a:ext cy="1433511" cx="8226425"/>
          </a:xfrm>
          <a:prstGeom prst="rect">
            <a:avLst/>
          </a:prstGeom>
          <a:noFill/>
          <a:ln>
            <a:noFill/>
          </a:ln>
        </p:spPr>
        <p:txBody>
          <a:bodyPr bIns="91425" rIns="91425" lIns="91425" tIns="91425" anchor="t" anchorCtr="0"/>
          <a:lstStyle>
            <a:lvl1pPr algn="ctr" rtl="0">
              <a:lnSpc>
                <a:spcPct val="100000"/>
              </a:lnSpc>
              <a:spcBef>
                <a:spcPts val="0"/>
              </a:spcBef>
              <a:spcAft>
                <a:spcPts val="0"/>
              </a:spcAft>
              <a:defRPr sz="4400">
                <a:solidFill>
                  <a:srgbClr val="000000"/>
                </a:solidFill>
                <a:latin typeface="Arial"/>
                <a:ea typeface="Arial"/>
                <a:cs typeface="Arial"/>
                <a:sym typeface="Arial"/>
              </a:defRPr>
            </a:lvl1pPr>
            <a:lvl2pPr rtl="0" indent="-285750" marL="742950">
              <a:lnSpc>
                <a:spcPct val="100000"/>
              </a:lnSpc>
              <a:spcBef>
                <a:spcPts val="0"/>
              </a:spcBef>
              <a:spcAft>
                <a:spcPts val="0"/>
              </a:spcAft>
              <a:defRPr sz="4400">
                <a:solidFill>
                  <a:srgbClr val="000000"/>
                </a:solidFill>
                <a:latin typeface="Arial"/>
                <a:ea typeface="Arial"/>
                <a:cs typeface="Arial"/>
                <a:sym typeface="Arial"/>
              </a:defRPr>
            </a:lvl2pPr>
            <a:lvl3pPr rtl="0" indent="-228600" marL="1143000">
              <a:lnSpc>
                <a:spcPct val="100000"/>
              </a:lnSpc>
              <a:spcBef>
                <a:spcPts val="0"/>
              </a:spcBef>
              <a:spcAft>
                <a:spcPts val="0"/>
              </a:spcAft>
              <a:defRPr sz="4400">
                <a:solidFill>
                  <a:srgbClr val="000000"/>
                </a:solidFill>
                <a:latin typeface="Arial"/>
                <a:ea typeface="Arial"/>
                <a:cs typeface="Arial"/>
                <a:sym typeface="Arial"/>
              </a:defRPr>
            </a:lvl3pPr>
            <a:lvl4pPr rtl="0" indent="-228600" marL="1600200">
              <a:lnSpc>
                <a:spcPct val="100000"/>
              </a:lnSpc>
              <a:spcBef>
                <a:spcPts val="0"/>
              </a:spcBef>
              <a:spcAft>
                <a:spcPts val="0"/>
              </a:spcAft>
              <a:defRPr sz="4400">
                <a:solidFill>
                  <a:srgbClr val="000000"/>
                </a:solidFill>
                <a:latin typeface="Arial"/>
                <a:ea typeface="Arial"/>
                <a:cs typeface="Arial"/>
                <a:sym typeface="Arial"/>
              </a:defRPr>
            </a:lvl4pPr>
            <a:lvl5pPr rtl="0" indent="-228600" marL="2057400">
              <a:lnSpc>
                <a:spcPct val="100000"/>
              </a:lnSpc>
              <a:spcBef>
                <a:spcPts val="0"/>
              </a:spcBef>
              <a:spcAft>
                <a:spcPts val="0"/>
              </a:spcAft>
              <a:defRPr sz="4400">
                <a:solidFill>
                  <a:srgbClr val="000000"/>
                </a:solidFill>
                <a:latin typeface="Arial"/>
                <a:ea typeface="Arial"/>
                <a:cs typeface="Arial"/>
                <a:sym typeface="Arial"/>
              </a:defRPr>
            </a:lvl5pPr>
            <a:lvl6pPr rtl="0" indent="-228600" marL="2514600">
              <a:lnSpc>
                <a:spcPct val="100000"/>
              </a:lnSpc>
              <a:spcBef>
                <a:spcPts val="0"/>
              </a:spcBef>
              <a:spcAft>
                <a:spcPts val="0"/>
              </a:spcAft>
              <a:defRPr sz="4400">
                <a:solidFill>
                  <a:srgbClr val="000000"/>
                </a:solidFill>
                <a:latin typeface="Arial"/>
                <a:ea typeface="Arial"/>
                <a:cs typeface="Arial"/>
                <a:sym typeface="Arial"/>
              </a:defRPr>
            </a:lvl6pPr>
            <a:lvl7pPr rtl="0" indent="-228600" marL="2971800">
              <a:lnSpc>
                <a:spcPct val="100000"/>
              </a:lnSpc>
              <a:spcBef>
                <a:spcPts val="0"/>
              </a:spcBef>
              <a:spcAft>
                <a:spcPts val="0"/>
              </a:spcAft>
              <a:defRPr sz="4400">
                <a:solidFill>
                  <a:srgbClr val="000000"/>
                </a:solidFill>
                <a:latin typeface="Arial"/>
                <a:ea typeface="Arial"/>
                <a:cs typeface="Arial"/>
                <a:sym typeface="Arial"/>
              </a:defRPr>
            </a:lvl7pPr>
            <a:lvl8pPr rtl="0" indent="-228600" marL="3429000">
              <a:lnSpc>
                <a:spcPct val="100000"/>
              </a:lnSpc>
              <a:spcBef>
                <a:spcPts val="0"/>
              </a:spcBef>
              <a:spcAft>
                <a:spcPts val="0"/>
              </a:spcAft>
              <a:defRPr sz="4400">
                <a:solidFill>
                  <a:srgbClr val="000000"/>
                </a:solidFill>
                <a:latin typeface="Arial"/>
                <a:ea typeface="Arial"/>
                <a:cs typeface="Arial"/>
                <a:sym typeface="Arial"/>
              </a:defRPr>
            </a:lvl8pPr>
            <a:lvl9pPr rtl="0" indent="-228600" marL="3886200">
              <a:lnSpc>
                <a:spcPct val="100000"/>
              </a:lnSpc>
              <a:spcBef>
                <a:spcPts val="0"/>
              </a:spcBef>
              <a:spcAft>
                <a:spcPts val="0"/>
              </a:spcAft>
              <a:defRPr sz="4400">
                <a:solidFill>
                  <a:srgbClr val="000000"/>
                </a:solidFill>
                <a:latin typeface="Arial"/>
                <a:ea typeface="Arial"/>
                <a:cs typeface="Arial"/>
                <a:sym typeface="Arial"/>
              </a:defRPr>
            </a:lvl9pPr>
          </a:lstStyle>
          <a:p/>
        </p:txBody>
      </p:sp>
      <p:sp>
        <p:nvSpPr>
          <p:cNvPr id="27" name="Shape 27"/>
          <p:cNvSpPr txBox="1"/>
          <p:nvPr>
            <p:ph idx="1" type="body"/>
          </p:nvPr>
        </p:nvSpPr>
        <p:spPr>
          <a:xfrm>
            <a:off y="1600200" x="457200"/>
            <a:ext cy="4522786" cx="8226425"/>
          </a:xfrm>
          <a:prstGeom prst="rect">
            <a:avLst/>
          </a:prstGeom>
          <a:noFill/>
          <a:ln>
            <a:noFill/>
          </a:ln>
        </p:spPr>
        <p:txBody>
          <a:bodyPr bIns="91425" rIns="91425" lIns="91425" tIns="91425" anchor="t" anchorCtr="0"/>
          <a:lstStyle>
            <a:lvl1pPr algn="l" rtl="0">
              <a:lnSpc>
                <a:spcPct val="100000"/>
              </a:lnSpc>
              <a:spcBef>
                <a:spcPts val="800"/>
              </a:spcBef>
              <a:spcAft>
                <a:spcPts val="0"/>
              </a:spcAft>
              <a:defRPr sz="3200">
                <a:solidFill>
                  <a:srgbClr val="000000"/>
                </a:solidFill>
                <a:latin typeface="Arial"/>
                <a:ea typeface="Arial"/>
                <a:cs typeface="Arial"/>
                <a:sym typeface="Arial"/>
              </a:defRPr>
            </a:lvl1pPr>
            <a:lvl2pPr rtl="0" indent="-285750" marL="742950">
              <a:lnSpc>
                <a:spcPct val="100000"/>
              </a:lnSpc>
              <a:spcBef>
                <a:spcPts val="800"/>
              </a:spcBef>
              <a:spcAft>
                <a:spcPts val="0"/>
              </a:spcAft>
              <a:defRPr sz="2800"/>
            </a:lvl2pPr>
            <a:lvl3pPr rtl="0" indent="-228600" marL="1143000">
              <a:lnSpc>
                <a:spcPct val="100000"/>
              </a:lnSpc>
              <a:spcBef>
                <a:spcPts val="800"/>
              </a:spcBef>
              <a:spcAft>
                <a:spcPts val="0"/>
              </a:spcAft>
              <a:defRPr sz="2400"/>
            </a:lvl3pPr>
            <a:lvl4pPr rtl="0" indent="-228600" marL="1600200">
              <a:lnSpc>
                <a:spcPct val="100000"/>
              </a:lnSpc>
              <a:spcBef>
                <a:spcPts val="800"/>
              </a:spcBef>
              <a:spcAft>
                <a:spcPts val="0"/>
              </a:spcAft>
              <a:defRPr sz="2000"/>
            </a:lvl4pPr>
            <a:lvl5pPr rtl="0" indent="-228600" marL="2057400">
              <a:lnSpc>
                <a:spcPct val="100000"/>
              </a:lnSpc>
              <a:spcBef>
                <a:spcPts val="800"/>
              </a:spcBef>
              <a:spcAft>
                <a:spcPts val="0"/>
              </a:spcAft>
              <a:defRPr sz="2000"/>
            </a:lvl5pPr>
            <a:lvl6pPr rtl="0" indent="-228600" marL="2514600">
              <a:lnSpc>
                <a:spcPct val="100000"/>
              </a:lnSpc>
              <a:spcBef>
                <a:spcPts val="800"/>
              </a:spcBef>
              <a:spcAft>
                <a:spcPts val="0"/>
              </a:spcAft>
              <a:defRPr sz="3200">
                <a:solidFill>
                  <a:srgbClr val="000000"/>
                </a:solidFill>
                <a:latin typeface="Arial"/>
                <a:ea typeface="Arial"/>
                <a:cs typeface="Arial"/>
                <a:sym typeface="Arial"/>
              </a:defRPr>
            </a:lvl6pPr>
            <a:lvl7pPr rtl="0" indent="-228600" marL="2971800">
              <a:lnSpc>
                <a:spcPct val="100000"/>
              </a:lnSpc>
              <a:spcBef>
                <a:spcPts val="800"/>
              </a:spcBef>
              <a:spcAft>
                <a:spcPts val="0"/>
              </a:spcAft>
              <a:defRPr sz="3200">
                <a:solidFill>
                  <a:srgbClr val="000000"/>
                </a:solidFill>
                <a:latin typeface="Arial"/>
                <a:ea typeface="Arial"/>
                <a:cs typeface="Arial"/>
                <a:sym typeface="Arial"/>
              </a:defRPr>
            </a:lvl7pPr>
            <a:lvl8pPr rtl="0" indent="-228600" marL="3429000">
              <a:lnSpc>
                <a:spcPct val="100000"/>
              </a:lnSpc>
              <a:spcBef>
                <a:spcPts val="800"/>
              </a:spcBef>
              <a:spcAft>
                <a:spcPts val="0"/>
              </a:spcAft>
              <a:defRPr sz="3200">
                <a:solidFill>
                  <a:srgbClr val="000000"/>
                </a:solidFill>
                <a:latin typeface="Arial"/>
                <a:ea typeface="Arial"/>
                <a:cs typeface="Arial"/>
                <a:sym typeface="Arial"/>
              </a:defRPr>
            </a:lvl8pPr>
            <a:lvl9pPr rtl="0" indent="-228600" marL="3886200">
              <a:lnSpc>
                <a:spcPct val="100000"/>
              </a:lnSpc>
              <a:spcBef>
                <a:spcPts val="800"/>
              </a:spcBef>
              <a:spcAft>
                <a:spcPts val="0"/>
              </a:spcAft>
              <a:defRPr sz="3200">
                <a:solidFill>
                  <a:srgbClr val="000000"/>
                </a:solidFill>
                <a:latin typeface="Arial"/>
                <a:ea typeface="Arial"/>
                <a:cs typeface="Arial"/>
                <a:sym typeface="Arial"/>
              </a:defRPr>
            </a:lvl9pPr>
          </a:lstStyle>
          <a:p/>
        </p:txBody>
      </p:sp>
      <p:sp>
        <p:nvSpPr>
          <p:cNvPr id="28" name="Shape 28"/>
          <p:cNvSpPr txBox="1"/>
          <p:nvPr>
            <p:ph idx="12" type="sldNum"/>
          </p:nvPr>
        </p:nvSpPr>
        <p:spPr>
          <a:xfrm>
            <a:off y="6245225" x="6553200"/>
            <a:ext cy="473075" cx="2130424"/>
          </a:xfrm>
          <a:prstGeom prst="rect">
            <a:avLst/>
          </a:prstGeom>
          <a:noFill/>
          <a:ln>
            <a:noFill/>
          </a:ln>
        </p:spPr>
        <p:txBody>
          <a:bodyPr bIns="91425" rIns="91425" lIns="91425" tIns="91425" anchor="t" anchorCtr="0"/>
          <a:lstStyle>
            <a:lvl1pPr algn="l" rtl="0" marR="0" indent="0" marL="0">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bg>
      <p:bgPr>
        <a:solidFill>
          <a:schemeClr val="lt1"/>
        </a:solidFill>
      </p:bgPr>
    </p:bg>
    <p:spTree>
      <p:nvGrpSpPr>
        <p:cNvPr id="29" name="Shape 29"/>
        <p:cNvGrpSpPr/>
        <p:nvPr/>
      </p:nvGrpSpPr>
      <p:grpSpPr>
        <a:xfrm>
          <a:off y="0" x="0"/>
          <a:ext cy="0" cx="0"/>
          <a:chOff y="0" x="0"/>
          <a:chExt cy="0" cx="0"/>
        </a:xfrm>
      </p:grpSpPr>
      <p:sp>
        <p:nvSpPr>
          <p:cNvPr id="30" name="Shape 30"/>
          <p:cNvSpPr txBox="1"/>
          <p:nvPr>
            <p:ph type="title"/>
          </p:nvPr>
        </p:nvSpPr>
        <p:spPr>
          <a:xfrm>
            <a:off y="128586" x="457200"/>
            <a:ext cy="1433511" cx="8226425"/>
          </a:xfrm>
          <a:prstGeom prst="rect">
            <a:avLst/>
          </a:prstGeom>
          <a:noFill/>
          <a:ln>
            <a:noFill/>
          </a:ln>
        </p:spPr>
        <p:txBody>
          <a:bodyPr bIns="91425" rIns="91425" lIns="91425" tIns="91425" anchor="t" anchorCtr="0"/>
          <a:lstStyle>
            <a:lvl1pPr algn="ctr" rtl="0">
              <a:lnSpc>
                <a:spcPct val="100000"/>
              </a:lnSpc>
              <a:spcBef>
                <a:spcPts val="0"/>
              </a:spcBef>
              <a:spcAft>
                <a:spcPts val="0"/>
              </a:spcAft>
              <a:defRPr sz="4400">
                <a:solidFill>
                  <a:srgbClr val="000000"/>
                </a:solidFill>
                <a:latin typeface="Arial"/>
                <a:ea typeface="Arial"/>
                <a:cs typeface="Arial"/>
                <a:sym typeface="Arial"/>
              </a:defRPr>
            </a:lvl1pPr>
            <a:lvl2pPr rtl="0" indent="-285750" marL="742950">
              <a:lnSpc>
                <a:spcPct val="100000"/>
              </a:lnSpc>
              <a:spcBef>
                <a:spcPts val="0"/>
              </a:spcBef>
              <a:spcAft>
                <a:spcPts val="0"/>
              </a:spcAft>
              <a:defRPr sz="4400">
                <a:solidFill>
                  <a:srgbClr val="000000"/>
                </a:solidFill>
                <a:latin typeface="Arial"/>
                <a:ea typeface="Arial"/>
                <a:cs typeface="Arial"/>
                <a:sym typeface="Arial"/>
              </a:defRPr>
            </a:lvl2pPr>
            <a:lvl3pPr rtl="0" indent="-228600" marL="1143000">
              <a:lnSpc>
                <a:spcPct val="100000"/>
              </a:lnSpc>
              <a:spcBef>
                <a:spcPts val="0"/>
              </a:spcBef>
              <a:spcAft>
                <a:spcPts val="0"/>
              </a:spcAft>
              <a:defRPr sz="4400">
                <a:solidFill>
                  <a:srgbClr val="000000"/>
                </a:solidFill>
                <a:latin typeface="Arial"/>
                <a:ea typeface="Arial"/>
                <a:cs typeface="Arial"/>
                <a:sym typeface="Arial"/>
              </a:defRPr>
            </a:lvl3pPr>
            <a:lvl4pPr rtl="0" indent="-228600" marL="1600200">
              <a:lnSpc>
                <a:spcPct val="100000"/>
              </a:lnSpc>
              <a:spcBef>
                <a:spcPts val="0"/>
              </a:spcBef>
              <a:spcAft>
                <a:spcPts val="0"/>
              </a:spcAft>
              <a:defRPr sz="4400">
                <a:solidFill>
                  <a:srgbClr val="000000"/>
                </a:solidFill>
                <a:latin typeface="Arial"/>
                <a:ea typeface="Arial"/>
                <a:cs typeface="Arial"/>
                <a:sym typeface="Arial"/>
              </a:defRPr>
            </a:lvl4pPr>
            <a:lvl5pPr rtl="0" indent="-228600" marL="2057400">
              <a:lnSpc>
                <a:spcPct val="100000"/>
              </a:lnSpc>
              <a:spcBef>
                <a:spcPts val="0"/>
              </a:spcBef>
              <a:spcAft>
                <a:spcPts val="0"/>
              </a:spcAft>
              <a:defRPr sz="4400">
                <a:solidFill>
                  <a:srgbClr val="000000"/>
                </a:solidFill>
                <a:latin typeface="Arial"/>
                <a:ea typeface="Arial"/>
                <a:cs typeface="Arial"/>
                <a:sym typeface="Arial"/>
              </a:defRPr>
            </a:lvl5pPr>
            <a:lvl6pPr rtl="0" indent="-228600" marL="2514600">
              <a:lnSpc>
                <a:spcPct val="100000"/>
              </a:lnSpc>
              <a:spcBef>
                <a:spcPts val="0"/>
              </a:spcBef>
              <a:spcAft>
                <a:spcPts val="0"/>
              </a:spcAft>
              <a:defRPr sz="4400">
                <a:solidFill>
                  <a:srgbClr val="000000"/>
                </a:solidFill>
                <a:latin typeface="Arial"/>
                <a:ea typeface="Arial"/>
                <a:cs typeface="Arial"/>
                <a:sym typeface="Arial"/>
              </a:defRPr>
            </a:lvl6pPr>
            <a:lvl7pPr rtl="0" indent="-228600" marL="2971800">
              <a:lnSpc>
                <a:spcPct val="100000"/>
              </a:lnSpc>
              <a:spcBef>
                <a:spcPts val="0"/>
              </a:spcBef>
              <a:spcAft>
                <a:spcPts val="0"/>
              </a:spcAft>
              <a:defRPr sz="4400">
                <a:solidFill>
                  <a:srgbClr val="000000"/>
                </a:solidFill>
                <a:latin typeface="Arial"/>
                <a:ea typeface="Arial"/>
                <a:cs typeface="Arial"/>
                <a:sym typeface="Arial"/>
              </a:defRPr>
            </a:lvl7pPr>
            <a:lvl8pPr rtl="0" indent="-228600" marL="3429000">
              <a:lnSpc>
                <a:spcPct val="100000"/>
              </a:lnSpc>
              <a:spcBef>
                <a:spcPts val="0"/>
              </a:spcBef>
              <a:spcAft>
                <a:spcPts val="0"/>
              </a:spcAft>
              <a:defRPr sz="4400">
                <a:solidFill>
                  <a:srgbClr val="000000"/>
                </a:solidFill>
                <a:latin typeface="Arial"/>
                <a:ea typeface="Arial"/>
                <a:cs typeface="Arial"/>
                <a:sym typeface="Arial"/>
              </a:defRPr>
            </a:lvl8pPr>
            <a:lvl9pPr rtl="0" indent="-228600" marL="3886200">
              <a:lnSpc>
                <a:spcPct val="100000"/>
              </a:lnSpc>
              <a:spcBef>
                <a:spcPts val="0"/>
              </a:spcBef>
              <a:spcAft>
                <a:spcPts val="0"/>
              </a:spcAft>
              <a:defRPr sz="4400">
                <a:solidFill>
                  <a:srgbClr val="000000"/>
                </a:solidFill>
                <a:latin typeface="Arial"/>
                <a:ea typeface="Arial"/>
                <a:cs typeface="Arial"/>
                <a:sym typeface="Arial"/>
              </a:defRPr>
            </a:lvl9pPr>
          </a:lstStyle>
          <a:p/>
        </p:txBody>
      </p:sp>
      <p:sp>
        <p:nvSpPr>
          <p:cNvPr id="31" name="Shape 31"/>
          <p:cNvSpPr txBox="1"/>
          <p:nvPr>
            <p:ph idx="1" type="body"/>
          </p:nvPr>
        </p:nvSpPr>
        <p:spPr>
          <a:xfrm>
            <a:off y="1600200" x="457200"/>
            <a:ext cy="4522786" cx="8291512"/>
          </a:xfrm>
          <a:prstGeom prst="rect">
            <a:avLst/>
          </a:prstGeom>
          <a:noFill/>
          <a:ln>
            <a:noFill/>
          </a:ln>
        </p:spPr>
        <p:txBody>
          <a:bodyPr bIns="91425" rIns="91425" lIns="91425" tIns="91425" anchor="t" anchorCtr="0"/>
          <a:lstStyle>
            <a:lvl1pPr algn="l" rtl="0">
              <a:lnSpc>
                <a:spcPct val="100000"/>
              </a:lnSpc>
              <a:spcBef>
                <a:spcPts val="800"/>
              </a:spcBef>
              <a:spcAft>
                <a:spcPts val="0"/>
              </a:spcAft>
              <a:defRPr sz="3200">
                <a:solidFill>
                  <a:srgbClr val="000000"/>
                </a:solidFill>
                <a:latin typeface="Arial"/>
                <a:ea typeface="Arial"/>
                <a:cs typeface="Arial"/>
                <a:sym typeface="Arial"/>
              </a:defRPr>
            </a:lvl1pPr>
            <a:lvl2pPr rtl="0" indent="-285750" marL="742950">
              <a:lnSpc>
                <a:spcPct val="100000"/>
              </a:lnSpc>
              <a:spcBef>
                <a:spcPts val="800"/>
              </a:spcBef>
              <a:spcAft>
                <a:spcPts val="0"/>
              </a:spcAft>
              <a:defRPr sz="2800"/>
            </a:lvl2pPr>
            <a:lvl3pPr rtl="0" indent="-228600" marL="1143000">
              <a:lnSpc>
                <a:spcPct val="100000"/>
              </a:lnSpc>
              <a:spcBef>
                <a:spcPts val="800"/>
              </a:spcBef>
              <a:spcAft>
                <a:spcPts val="0"/>
              </a:spcAft>
              <a:defRPr sz="2400"/>
            </a:lvl3pPr>
            <a:lvl4pPr rtl="0" indent="-228600" marL="1600200">
              <a:lnSpc>
                <a:spcPct val="100000"/>
              </a:lnSpc>
              <a:spcBef>
                <a:spcPts val="800"/>
              </a:spcBef>
              <a:spcAft>
                <a:spcPts val="0"/>
              </a:spcAft>
              <a:defRPr sz="2000"/>
            </a:lvl4pPr>
            <a:lvl5pPr rtl="0" indent="-228600" marL="2057400">
              <a:lnSpc>
                <a:spcPct val="100000"/>
              </a:lnSpc>
              <a:spcBef>
                <a:spcPts val="800"/>
              </a:spcBef>
              <a:spcAft>
                <a:spcPts val="0"/>
              </a:spcAft>
              <a:defRPr sz="2000"/>
            </a:lvl5pPr>
            <a:lvl6pPr rtl="0" indent="-228600" marL="2514600">
              <a:lnSpc>
                <a:spcPct val="100000"/>
              </a:lnSpc>
              <a:spcBef>
                <a:spcPts val="800"/>
              </a:spcBef>
              <a:spcAft>
                <a:spcPts val="0"/>
              </a:spcAft>
              <a:defRPr sz="3200">
                <a:solidFill>
                  <a:srgbClr val="000000"/>
                </a:solidFill>
                <a:latin typeface="Arial"/>
                <a:ea typeface="Arial"/>
                <a:cs typeface="Arial"/>
                <a:sym typeface="Arial"/>
              </a:defRPr>
            </a:lvl6pPr>
            <a:lvl7pPr rtl="0" indent="-228600" marL="2971800">
              <a:lnSpc>
                <a:spcPct val="100000"/>
              </a:lnSpc>
              <a:spcBef>
                <a:spcPts val="800"/>
              </a:spcBef>
              <a:spcAft>
                <a:spcPts val="0"/>
              </a:spcAft>
              <a:defRPr sz="3200">
                <a:solidFill>
                  <a:srgbClr val="000000"/>
                </a:solidFill>
                <a:latin typeface="Arial"/>
                <a:ea typeface="Arial"/>
                <a:cs typeface="Arial"/>
                <a:sym typeface="Arial"/>
              </a:defRPr>
            </a:lvl7pPr>
            <a:lvl8pPr rtl="0" indent="-228600" marL="3429000">
              <a:lnSpc>
                <a:spcPct val="100000"/>
              </a:lnSpc>
              <a:spcBef>
                <a:spcPts val="800"/>
              </a:spcBef>
              <a:spcAft>
                <a:spcPts val="0"/>
              </a:spcAft>
              <a:defRPr sz="3200">
                <a:solidFill>
                  <a:srgbClr val="000000"/>
                </a:solidFill>
                <a:latin typeface="Arial"/>
                <a:ea typeface="Arial"/>
                <a:cs typeface="Arial"/>
                <a:sym typeface="Arial"/>
              </a:defRPr>
            </a:lvl8pPr>
            <a:lvl9pPr rtl="0" indent="-228600" marL="3886200">
              <a:lnSpc>
                <a:spcPct val="100000"/>
              </a:lnSpc>
              <a:spcBef>
                <a:spcPts val="800"/>
              </a:spcBef>
              <a:spcAft>
                <a:spcPts val="0"/>
              </a:spcAft>
              <a:defRPr sz="3200">
                <a:solidFill>
                  <a:srgbClr val="000000"/>
                </a:solidFill>
                <a:latin typeface="Arial"/>
                <a:ea typeface="Arial"/>
                <a:cs typeface="Arial"/>
                <a:sym typeface="Arial"/>
              </a:defRPr>
            </a:lvl9pPr>
          </a:lstStyle>
          <a:p/>
        </p:txBody>
      </p:sp>
      <p:sp>
        <p:nvSpPr>
          <p:cNvPr id="32" name="Shape 32"/>
          <p:cNvSpPr txBox="1"/>
          <p:nvPr>
            <p:ph idx="12" type="sldNum"/>
          </p:nvPr>
        </p:nvSpPr>
        <p:spPr>
          <a:xfrm>
            <a:off y="6245225" x="6553200"/>
            <a:ext cy="473075" cx="2130424"/>
          </a:xfrm>
          <a:prstGeom prst="rect">
            <a:avLst/>
          </a:prstGeom>
          <a:noFill/>
          <a:ln>
            <a:noFill/>
          </a:ln>
        </p:spPr>
        <p:txBody>
          <a:bodyPr bIns="91425" rIns="91425" lIns="91425" tIns="91425" anchor="t" anchorCtr="0"/>
          <a:lstStyle>
            <a:lvl1pPr algn="l" rtl="0" marR="0" indent="0" marL="0">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 name="Shape 11"/>
        <p:cNvGrpSpPr/>
        <p:nvPr/>
      </p:nvGrpSpPr>
      <p:grpSpPr>
        <a:xfrm>
          <a:off y="0" x="0"/>
          <a:ext cy="0" cx="0"/>
          <a:chOff y="0" x="0"/>
          <a:chExt cy="0" cx="0"/>
        </a:xfrm>
      </p:grpSpPr>
      <p:sp>
        <p:nvSpPr>
          <p:cNvPr id="12" name="Shape 12"/>
          <p:cNvSpPr txBox="1"/>
          <p:nvPr>
            <p:ph type="title"/>
          </p:nvPr>
        </p:nvSpPr>
        <p:spPr>
          <a:xfrm>
            <a:off y="128586" x="457200"/>
            <a:ext cy="1433511" cx="8226425"/>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1pPr>
            <a:lvl2pPr algn="l" rtl="0" marR="0" indent="-285750" marL="74295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2pPr>
            <a:lvl3pPr algn="l" rtl="0" marR="0" indent="-228600" marL="11430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3pPr>
            <a:lvl4pPr algn="l" rtl="0" marR="0" indent="-228600" marL="16002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4pPr>
            <a:lvl5pPr algn="l" rtl="0" marR="0" indent="-228600" marL="20574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5pPr>
            <a:lvl6pPr algn="l" rtl="0" marR="0" indent="-228600" marL="25146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6pPr>
            <a:lvl7pPr algn="l" rtl="0" marR="0" indent="-228600" marL="29718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7pPr>
            <a:lvl8pPr algn="l" rtl="0" marR="0" indent="-228600" marL="34290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8pPr>
            <a:lvl9pPr algn="l" rtl="0" marR="0" indent="-228600" marL="38862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9pPr>
          </a:lstStyle>
          <a:p/>
        </p:txBody>
      </p:sp>
      <p:sp>
        <p:nvSpPr>
          <p:cNvPr id="13" name="Shape 13"/>
          <p:cNvSpPr txBox="1"/>
          <p:nvPr>
            <p:ph idx="1" type="body"/>
          </p:nvPr>
        </p:nvSpPr>
        <p:spPr>
          <a:xfrm>
            <a:off y="1600200" x="457200"/>
            <a:ext cy="4522786" cx="8226425"/>
          </a:xfrm>
          <a:prstGeom prst="rect">
            <a:avLst/>
          </a:prstGeom>
          <a:noFill/>
          <a:ln>
            <a:noFill/>
          </a:ln>
        </p:spPr>
        <p:txBody>
          <a:bodyPr bIns="91425" rIns="91425" lIns="91425" tIns="91425" anchor="t" anchorCtr="0"/>
          <a:lstStyle>
            <a:lvl1pPr algn="l" rtl="0" marR="0" indent="0" marL="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1pPr>
            <a:lvl2pPr algn="l" rtl="0" marR="0" indent="-285750" marL="742950">
              <a:lnSpc>
                <a:spcPct val="100000"/>
              </a:lnSpc>
              <a:spcBef>
                <a:spcPts val="800"/>
              </a:spcBef>
              <a:spcAft>
                <a:spcPts val="0"/>
              </a:spcAft>
              <a:defRPr strike="noStrike" u="none" b="0" cap="none" baseline="0" sz="2800" i="0"/>
            </a:lvl2pPr>
            <a:lvl3pPr algn="l" rtl="0" marR="0" indent="-228600" marL="1143000">
              <a:lnSpc>
                <a:spcPct val="100000"/>
              </a:lnSpc>
              <a:spcBef>
                <a:spcPts val="800"/>
              </a:spcBef>
              <a:spcAft>
                <a:spcPts val="0"/>
              </a:spcAft>
              <a:defRPr strike="noStrike" u="none" b="0" cap="none" baseline="0" sz="2400" i="0"/>
            </a:lvl3pPr>
            <a:lvl4pPr algn="l" rtl="0" marR="0" indent="-228600" marL="1600200">
              <a:lnSpc>
                <a:spcPct val="100000"/>
              </a:lnSpc>
              <a:spcBef>
                <a:spcPts val="800"/>
              </a:spcBef>
              <a:spcAft>
                <a:spcPts val="0"/>
              </a:spcAft>
              <a:defRPr strike="noStrike" u="none" b="0" cap="none" baseline="0" sz="2000" i="0"/>
            </a:lvl4pPr>
            <a:lvl5pPr algn="l" rtl="0" marR="0" indent="-228600" marL="2057400">
              <a:lnSpc>
                <a:spcPct val="100000"/>
              </a:lnSpc>
              <a:spcBef>
                <a:spcPts val="800"/>
              </a:spcBef>
              <a:spcAft>
                <a:spcPts val="0"/>
              </a:spcAft>
              <a:defRPr strike="noStrike" u="none" b="0" cap="none" baseline="0" sz="2000" i="0"/>
            </a:lvl5pPr>
            <a:lvl6pPr algn="l" rtl="0" marR="0" indent="-228600" marL="251460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6pPr>
            <a:lvl7pPr algn="l" rtl="0" marR="0" indent="-228600" marL="297180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7pPr>
            <a:lvl8pPr algn="l" rtl="0" marR="0" indent="-228600" marL="342900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8pPr>
            <a:lvl9pPr algn="l" rtl="0" marR="0" indent="-228600" marL="388620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9pPr>
          </a:lstStyle>
          <a:p/>
        </p:txBody>
      </p:sp>
      <p:sp>
        <p:nvSpPr>
          <p:cNvPr id="14" name="Shape 14"/>
          <p:cNvSpPr/>
          <p:nvPr/>
        </p:nvSpPr>
        <p:spPr>
          <a:xfrm>
            <a:off y="6245225" x="457200"/>
            <a:ext cy="476249" cx="2133599"/>
          </a:xfrm>
          <a:prstGeom prst="rect">
            <a:avLst/>
          </a:prstGeom>
          <a:noFill/>
          <a:ln>
            <a:noFill/>
          </a:ln>
        </p:spPr>
        <p:txBody>
          <a:bodyPr bIns="45700" rIns="91425" lIns="91425" tIns="45700" anchor="ctr" anchorCtr="0">
            <a:noAutofit/>
          </a:bodyPr>
          <a:lstStyle/>
          <a:p/>
        </p:txBody>
      </p:sp>
      <p:sp>
        <p:nvSpPr>
          <p:cNvPr id="15" name="Shape 15"/>
          <p:cNvSpPr/>
          <p:nvPr/>
        </p:nvSpPr>
        <p:spPr>
          <a:xfrm>
            <a:off y="6245225" x="3124200"/>
            <a:ext cy="476249" cx="2895600"/>
          </a:xfrm>
          <a:prstGeom prst="rect">
            <a:avLst/>
          </a:prstGeom>
          <a:noFill/>
          <a:ln>
            <a:noFill/>
          </a:ln>
        </p:spPr>
        <p:txBody>
          <a:bodyPr bIns="45700" rIns="91425" lIns="91425" tIns="45700" anchor="ctr" anchorCtr="0">
            <a:noAutofit/>
          </a:bodyPr>
          <a:lstStyle/>
          <a:p/>
        </p:txBody>
      </p:sp>
      <p:sp>
        <p:nvSpPr>
          <p:cNvPr id="16" name="Shape 16"/>
          <p:cNvSpPr txBox="1"/>
          <p:nvPr>
            <p:ph idx="12" type="sldNum"/>
          </p:nvPr>
        </p:nvSpPr>
        <p:spPr>
          <a:xfrm>
            <a:off y="6245225" x="6553200"/>
            <a:ext cy="473075" cx="2130424"/>
          </a:xfrm>
          <a:prstGeom prst="rect">
            <a:avLst/>
          </a:prstGeom>
          <a:noFill/>
          <a:ln>
            <a:noFill/>
          </a:ln>
        </p:spPr>
        <p:txBody>
          <a:bodyPr bIns="91425" rIns="91425" lIns="91425" tIns="91425" anchor="t" anchorCtr="0"/>
          <a:lstStyle>
            <a:lvl1pPr algn="l" rtl="0" marR="0" indent="0" marL="0">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2.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slide.xml" Type="http://schemas.openxmlformats.org/officeDocument/2006/relationships/hyperlink" TargetMode="External" Id="rId4"/><Relationship Target="slide.xml" Type="http://schemas.openxmlformats.org/officeDocument/2006/relationships/hyperlink" TargetMode="External" Id="rId3"/><Relationship Target="../media/image04.jp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slide.xml" Type="http://schemas.openxmlformats.org/officeDocument/2006/relationships/hyperlink" TargetMode="External" Id="rId10"/><Relationship Target="slide.xml" Type="http://schemas.openxmlformats.org/officeDocument/2006/relationships/hyperlink" TargetMode="External" Id="rId4"/><Relationship Target="../media/image04.jpg" Type="http://schemas.openxmlformats.org/officeDocument/2006/relationships/image" Id="rId3"/><Relationship Target="slide.xml" Type="http://schemas.openxmlformats.org/officeDocument/2006/relationships/hyperlink" TargetMode="External" Id="rId9"/><Relationship Target="slide.xml" Type="http://schemas.openxmlformats.org/officeDocument/2006/relationships/hyperlink" TargetMode="External" Id="rId6"/><Relationship Target="slide.xml" Type="http://schemas.openxmlformats.org/officeDocument/2006/relationships/hyperlink" TargetMode="External" Id="rId5"/><Relationship Target="slide.xml" Type="http://schemas.openxmlformats.org/officeDocument/2006/relationships/hyperlink" TargetMode="External" Id="rId8"/><Relationship Target="slide.xml" Type="http://schemas.openxmlformats.org/officeDocument/2006/relationships/hyperlink" TargetMode="External" Id="rId7"/></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slide.xml" Type="http://schemas.openxmlformats.org/officeDocument/2006/relationships/hyperlink" TargetMode="External" Id="rId4"/><Relationship Target="../media/image04.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slide.xml" Type="http://schemas.openxmlformats.org/officeDocument/2006/relationships/hyperlink" TargetMode="External" Id="rId4"/><Relationship Target="../media/image04.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slide.xml" Type="http://schemas.openxmlformats.org/officeDocument/2006/relationships/hyperlink" TargetMode="External"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slide.xml" Type="http://schemas.openxmlformats.org/officeDocument/2006/relationships/hyperlink" TargetMode="External" Id="rId4"/><Relationship Target="../media/image04.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slide.xml" Type="http://schemas.openxmlformats.org/officeDocument/2006/relationships/hyperlink" TargetMode="External" Id="rId4"/><Relationship Target="slide.xml" Type="http://schemas.openxmlformats.org/officeDocument/2006/relationships/hyperlink" TargetMode="External" Id="rId3"/><Relationship Target="../media/image04.jpg" Type="http://schemas.openxmlformats.org/officeDocument/2006/relationships/image" Id="rId9"/><Relationship Target="slide.xml" Type="http://schemas.openxmlformats.org/officeDocument/2006/relationships/hyperlink" TargetMode="External" Id="rId6"/><Relationship Target="slide.xml" Type="http://schemas.openxmlformats.org/officeDocument/2006/relationships/hyperlink" TargetMode="External" Id="rId5"/><Relationship Target="slide.xml" Type="http://schemas.openxmlformats.org/officeDocument/2006/relationships/hyperlink" TargetMode="External" Id="rId8"/><Relationship Target="slide.xml" Type="http://schemas.openxmlformats.org/officeDocument/2006/relationships/hyperlink" TargetMode="External" Id="rId7"/></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9.png" Type="http://schemas.openxmlformats.org/officeDocument/2006/relationships/image" Id="rId3"/><Relationship Target="../media/image12.png" Type="http://schemas.openxmlformats.org/officeDocument/2006/relationships/image" Id="rId6"/><Relationship Target="../media/image07.png" Type="http://schemas.openxmlformats.org/officeDocument/2006/relationships/image" Id="rId5"/><Relationship Target="../media/image04.jpg" Type="http://schemas.openxmlformats.org/officeDocument/2006/relationships/image" Id="rId7"/></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4"/><Relationship Target="../media/image03.png" Type="http://schemas.openxmlformats.org/officeDocument/2006/relationships/image" Id="rId3"/><Relationship Target="../media/image01.png" Type="http://schemas.openxmlformats.org/officeDocument/2006/relationships/image"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3.xml" Type="http://schemas.openxmlformats.org/officeDocument/2006/relationships/slideLayout" Id="rId1"/><Relationship Target="../media/image11.png" Type="http://schemas.openxmlformats.org/officeDocument/2006/relationships/image" Id="rId4"/><Relationship Target="../media/image04.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4.xml" Type="http://schemas.openxmlformats.org/officeDocument/2006/relationships/slideLayout" Id="rId1"/><Relationship Target="../media/image1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4.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4"/><Relationship Target="../media/image05.png" Type="http://schemas.openxmlformats.org/officeDocument/2006/relationships/image" Id="rId3"/><Relationship Target="../media/image01.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 name="Shape 33"/>
        <p:cNvGrpSpPr/>
        <p:nvPr/>
      </p:nvGrpSpPr>
      <p:grpSpPr>
        <a:xfrm>
          <a:off y="0" x="0"/>
          <a:ext cy="0" cx="0"/>
          <a:chOff y="0" x="0"/>
          <a:chExt cy="0" cx="0"/>
        </a:xfrm>
      </p:grpSpPr>
      <p:pic>
        <p:nvPicPr>
          <p:cNvPr id="34" name="Shape 34"/>
          <p:cNvPicPr preferRelativeResize="0"/>
          <p:nvPr/>
        </p:nvPicPr>
        <p:blipFill>
          <a:blip r:embed="rId3"/>
          <a:stretch>
            <a:fillRect/>
          </a:stretch>
        </p:blipFill>
        <p:spPr>
          <a:xfrm>
            <a:off y="0" x="0"/>
            <a:ext cy="6858000" cx="9144000"/>
          </a:xfrm>
          <a:prstGeom prst="rect">
            <a:avLst/>
          </a:prstGeom>
        </p:spPr>
      </p:pic>
      <p:sp>
        <p:nvSpPr>
          <p:cNvPr id="35" name="Shape 35"/>
          <p:cNvSpPr txBox="1"/>
          <p:nvPr/>
        </p:nvSpPr>
        <p:spPr>
          <a:xfrm>
            <a:off y="5876925" x="6804025"/>
            <a:ext cy="347662" cx="1728787"/>
          </a:xfrm>
          <a:prstGeom prst="rect">
            <a:avLst/>
          </a:prstGeom>
          <a:noFill/>
          <a:ln>
            <a:noFill/>
          </a:ln>
        </p:spPr>
        <p:txBody>
          <a:bodyPr bIns="45700" rIns="91425" lIns="91425" tIns="45700" anchor="t" anchorCtr="0">
            <a:noAutofit/>
          </a:bodyPr>
          <a:lstStyle/>
          <a:p/>
        </p:txBody>
      </p:sp>
      <p:pic>
        <p:nvPicPr>
          <p:cNvPr id="36" name="Shape 36"/>
          <p:cNvPicPr preferRelativeResize="0"/>
          <p:nvPr/>
        </p:nvPicPr>
        <p:blipFill>
          <a:blip r:embed="rId4"/>
          <a:stretch>
            <a:fillRect/>
          </a:stretch>
        </p:blipFill>
        <p:spPr>
          <a:xfrm>
            <a:off y="5330825" x="6227762"/>
            <a:ext cy="1211262" cx="1512886"/>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0" name="Shape 160"/>
        <p:cNvGrpSpPr/>
        <p:nvPr/>
      </p:nvGrpSpPr>
      <p:grpSpPr>
        <a:xfrm>
          <a:off y="0" x="0"/>
          <a:ext cy="0" cx="0"/>
          <a:chOff y="0" x="0"/>
          <a:chExt cy="0" cx="0"/>
        </a:xfrm>
      </p:grpSpPr>
      <p:graphicFrame>
        <p:nvGraphicFramePr>
          <p:cNvPr id="161" name="Shape 161"/>
          <p:cNvGraphicFramePr/>
          <p:nvPr/>
        </p:nvGraphicFramePr>
        <p:xfrm>
          <a:off y="3068636" x="1187450"/>
          <a:ext cy="3000000" cx="3000000"/>
        </p:xfrm>
        <a:graphic>
          <a:graphicData uri="http://schemas.openxmlformats.org/drawingml/2006/table">
            <a:tbl>
              <a:tblPr>
                <a:noFill/>
                <a:tableStyleId>{8EA691BA-6D7B-4432-BB68-FFBFD4287A27}</a:tableStyleId>
              </a:tblPr>
              <a:tblGrid>
                <a:gridCol w="371475"/>
                <a:gridCol w="4959350"/>
                <a:gridCol w="935025"/>
              </a:tblGrid>
              <a:tr h="647700">
                <a:tc>
                  <a:txBody>
                    <a:bodyPr>
                      <a:noAutofit/>
                    </a:bodyPr>
                    <a:lstStyle/>
                    <a:p>
                      <a:pPr algn="l" rtl="0" lvl="0" indent="0" marL="0">
                        <a:lnSpc>
                          <a:spcPct val="84000"/>
                        </a:lnSpc>
                        <a:spcBef>
                          <a:spcPts val="500"/>
                        </a:spcBef>
                        <a:buSzPct val="25000"/>
                        <a:buNone/>
                      </a:pPr>
                      <a:r>
                        <a:rPr u="sng" sz="2000" lang="en-US" i="1">
                          <a:solidFill>
                            <a:schemeClr val="hlink"/>
                          </a:solidFill>
                          <a:hlinkClick r:id="rId3"/>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Sciences économiques et sociales (SES)</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r>
              <a:tr h="860425">
                <a:tc>
                  <a:txBody>
                    <a:bodyPr>
                      <a:noAutofit/>
                    </a:bodyPr>
                    <a:lstStyle/>
                    <a:p>
                      <a:pPr algn="l" rtl="0" lvl="0" indent="0" marL="0">
                        <a:lnSpc>
                          <a:spcPct val="84000"/>
                        </a:lnSpc>
                        <a:spcBef>
                          <a:spcPts val="500"/>
                        </a:spcBef>
                        <a:buSzPct val="25000"/>
                        <a:buNone/>
                      </a:pPr>
                      <a:r>
                        <a:rPr u="sng" sz="2000" lang="en-US" i="1">
                          <a:solidFill>
                            <a:schemeClr val="hlink"/>
                          </a:solidFill>
                          <a:hlinkClick r:id="rId4"/>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Principes fondamentaux de l’économie et de la gestion (PFEG)</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r>
            </a:tbl>
          </a:graphicData>
        </a:graphic>
      </p:graphicFrame>
      <p:sp>
        <p:nvSpPr>
          <p:cNvPr id="162" name="Shape 162"/>
          <p:cNvSpPr/>
          <p:nvPr/>
        </p:nvSpPr>
        <p:spPr>
          <a:xfrm>
            <a:off y="6381750" x="179386"/>
            <a:ext cy="290512" cx="4968875"/>
          </a:xfrm>
          <a:prstGeom prst="rect">
            <a:avLst/>
          </a:prstGeom>
          <a:noFill/>
          <a:ln>
            <a:noFill/>
          </a:ln>
        </p:spPr>
        <p:txBody>
          <a:bodyPr bIns="45700" rIns="91425" lIns="91425" tIns="45700" anchor="ctr" anchorCtr="0">
            <a:noAutofit/>
          </a:bodyPr>
          <a:lstStyle/>
          <a:p/>
        </p:txBody>
      </p:sp>
      <p:sp>
        <p:nvSpPr>
          <p:cNvPr id="163" name="Shape 163"/>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Enseignements d’exploration</a:t>
            </a:r>
          </a:p>
        </p:txBody>
      </p:sp>
      <p:sp>
        <p:nvSpPr>
          <p:cNvPr id="164" name="Shape 164"/>
          <p:cNvSpPr txBox="1"/>
          <p:nvPr/>
        </p:nvSpPr>
        <p:spPr>
          <a:xfrm>
            <a:off y="188911" x="6300787"/>
            <a:ext cy="431799" cx="358775"/>
          </a:xfrm>
          <a:prstGeom prst="rect">
            <a:avLst/>
          </a:prstGeom>
          <a:solidFill>
            <a:srgbClr val="CEE7FE"/>
          </a:solidFill>
          <a:ln>
            <a:noFill/>
          </a:ln>
        </p:spPr>
        <p:txBody>
          <a:bodyPr bIns="46800" rIns="90000" lIns="90000" tIns="46800" anchor="ctr" anchorCtr="0">
            <a:noAutofit/>
          </a:bodyPr>
          <a:lstStyle/>
          <a:p>
            <a:pPr algn="l"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24480"/>
                </a:solidFill>
                <a:latin typeface="Arial"/>
                <a:ea typeface="Arial"/>
                <a:cs typeface="Arial"/>
                <a:sym typeface="Arial"/>
              </a:rPr>
              <a:t>1</a:t>
            </a:r>
          </a:p>
        </p:txBody>
      </p:sp>
      <p:sp>
        <p:nvSpPr>
          <p:cNvPr id="165" name="Shape 165"/>
          <p:cNvSpPr txBox="1"/>
          <p:nvPr/>
        </p:nvSpPr>
        <p:spPr>
          <a:xfrm>
            <a:off y="1341437" x="1116012"/>
            <a:ext cy="1112836" cx="6264274"/>
          </a:xfrm>
          <a:prstGeom prst="rect">
            <a:avLst/>
          </a:prstGeom>
          <a:noFill/>
          <a:ln>
            <a:noFill/>
          </a:ln>
        </p:spPr>
        <p:txBody>
          <a:bodyPr bIns="46800" rIns="90000" lIns="90000" tIns="46800" anchor="t" anchorCtr="0">
            <a:noAutofit/>
          </a:bodyPr>
          <a:lstStyle/>
          <a:p>
            <a:pPr algn="l" rtl="0" lvl="0" marR="0" indent="0" marL="0">
              <a:lnSpc>
                <a:spcPct val="93000"/>
              </a:lnSpc>
              <a:spcBef>
                <a:spcPts val="15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Tout élève entrant en 2</a:t>
            </a:r>
            <a:r>
              <a:rPr strike="noStrike" u="none" b="0" cap="none" baseline="30000" sz="2400" lang="en-US" i="0">
                <a:solidFill>
                  <a:schemeClr val="dk1"/>
                </a:solidFill>
                <a:latin typeface="Arial"/>
                <a:ea typeface="Arial"/>
                <a:cs typeface="Arial"/>
                <a:sym typeface="Arial"/>
              </a:rPr>
              <a:t>nde</a:t>
            </a:r>
            <a:r>
              <a:rPr strike="noStrike" u="none" b="0" cap="none" baseline="0" sz="2400" lang="en-US" i="0">
                <a:solidFill>
                  <a:schemeClr val="dk1"/>
                </a:solidFill>
                <a:latin typeface="Arial"/>
                <a:ea typeface="Arial"/>
                <a:cs typeface="Arial"/>
                <a:sym typeface="Arial"/>
              </a:rPr>
              <a:t> GT doit choisir l’un des 2 enseignements d’économie proposé entre :</a:t>
            </a:r>
          </a:p>
        </p:txBody>
      </p:sp>
      <p:pic>
        <p:nvPicPr>
          <p:cNvPr id="166" name="Shape 166"/>
          <p:cNvPicPr preferRelativeResize="0"/>
          <p:nvPr/>
        </p:nvPicPr>
        <p:blipFill>
          <a:blip r:embed="rId5"/>
          <a:stretch>
            <a:fillRect/>
          </a:stretch>
        </p:blipFill>
        <p:spPr>
          <a:xfrm>
            <a:off y="188911" x="8459786"/>
            <a:ext cy="417511" cx="452436"/>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2" name="Shape 172"/>
        <p:cNvGrpSpPr/>
        <p:nvPr/>
      </p:nvGrpSpPr>
      <p:grpSpPr>
        <a:xfrm>
          <a:off y="0" x="0"/>
          <a:ext cy="0" cx="0"/>
          <a:chOff y="0" x="0"/>
          <a:chExt cy="0" cx="0"/>
        </a:xfrm>
      </p:grpSpPr>
      <p:sp>
        <p:nvSpPr>
          <p:cNvPr id="173" name="Shape 173"/>
          <p:cNvSpPr/>
          <p:nvPr/>
        </p:nvSpPr>
        <p:spPr>
          <a:xfrm>
            <a:off y="6381750" x="179386"/>
            <a:ext cy="290512" cx="4968875"/>
          </a:xfrm>
          <a:prstGeom prst="rect">
            <a:avLst/>
          </a:prstGeom>
          <a:noFill/>
          <a:ln>
            <a:noFill/>
          </a:ln>
        </p:spPr>
        <p:txBody>
          <a:bodyPr bIns="45700" rIns="91425" lIns="91425" tIns="45700" anchor="ctr" anchorCtr="0">
            <a:noAutofit/>
          </a:bodyPr>
          <a:lstStyle/>
          <a:p/>
        </p:txBody>
      </p:sp>
      <p:sp>
        <p:nvSpPr>
          <p:cNvPr id="174" name="Shape 174"/>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Enseignements d’exploration</a:t>
            </a:r>
          </a:p>
        </p:txBody>
      </p:sp>
      <p:sp>
        <p:nvSpPr>
          <p:cNvPr id="175" name="Shape 175"/>
          <p:cNvSpPr txBox="1"/>
          <p:nvPr/>
        </p:nvSpPr>
        <p:spPr>
          <a:xfrm>
            <a:off y="765175" x="611187"/>
            <a:ext cy="603249" cx="8064499"/>
          </a:xfrm>
          <a:prstGeom prst="rect">
            <a:avLst/>
          </a:prstGeom>
          <a:noFill/>
          <a:ln>
            <a:noFill/>
          </a:ln>
        </p:spPr>
        <p:txBody>
          <a:bodyPr bIns="46800" rIns="90000" lIns="90000" tIns="46800" anchor="t" anchorCtr="0">
            <a:noAutofit/>
          </a:bodyPr>
          <a:lstStyle/>
          <a:p>
            <a:pPr algn="l" rtl="0" lvl="0" marR="0" indent="0" marL="0">
              <a:lnSpc>
                <a:spcPct val="93000"/>
              </a:lnSpc>
              <a:spcBef>
                <a:spcPts val="150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Il doit ensuite choisir un second enseignement, différent du premier, dans la liste ci-dessous : </a:t>
            </a:r>
            <a:r>
              <a:rPr strike="noStrike" u="none" b="1" cap="none" baseline="0" sz="1800" lang="en-US" i="1">
                <a:solidFill>
                  <a:schemeClr val="dk1"/>
                </a:solidFill>
                <a:latin typeface="Arial"/>
                <a:ea typeface="Arial"/>
                <a:cs typeface="Arial"/>
                <a:sym typeface="Arial"/>
              </a:rPr>
              <a:t>gras</a:t>
            </a:r>
            <a:r>
              <a:rPr strike="noStrike" u="none" b="0" cap="none" baseline="0" sz="1800" lang="en-US" i="1">
                <a:solidFill>
                  <a:schemeClr val="dk1"/>
                </a:solidFill>
                <a:latin typeface="Arial"/>
                <a:ea typeface="Arial"/>
                <a:cs typeface="Arial"/>
                <a:sym typeface="Arial"/>
              </a:rPr>
              <a:t> = Pondichéry</a:t>
            </a:r>
          </a:p>
        </p:txBody>
      </p:sp>
      <p:sp>
        <p:nvSpPr>
          <p:cNvPr id="176" name="Shape 176"/>
          <p:cNvSpPr txBox="1"/>
          <p:nvPr/>
        </p:nvSpPr>
        <p:spPr>
          <a:xfrm>
            <a:off y="188911" x="6300787"/>
            <a:ext cy="431799" cx="358775"/>
          </a:xfrm>
          <a:prstGeom prst="rect">
            <a:avLst/>
          </a:prstGeom>
          <a:solidFill>
            <a:srgbClr val="CEE7FE"/>
          </a:solidFill>
          <a:ln>
            <a:noFill/>
          </a:ln>
        </p:spPr>
        <p:txBody>
          <a:bodyPr bIns="46800" rIns="90000" lIns="90000" tIns="46800" anchor="ctr" anchorCtr="0">
            <a:noAutofit/>
          </a:bodyPr>
          <a:lstStyle/>
          <a:p>
            <a:pPr algn="l"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24480"/>
                </a:solidFill>
                <a:latin typeface="Arial"/>
                <a:ea typeface="Arial"/>
                <a:cs typeface="Arial"/>
                <a:sym typeface="Arial"/>
              </a:rPr>
              <a:t>2</a:t>
            </a:r>
          </a:p>
        </p:txBody>
      </p:sp>
      <p:pic>
        <p:nvPicPr>
          <p:cNvPr id="177" name="Shape 177"/>
          <p:cNvPicPr preferRelativeResize="0"/>
          <p:nvPr/>
        </p:nvPicPr>
        <p:blipFill>
          <a:blip r:embed="rId3"/>
          <a:stretch>
            <a:fillRect/>
          </a:stretch>
        </p:blipFill>
        <p:spPr>
          <a:xfrm>
            <a:off y="188911" x="8459786"/>
            <a:ext cy="417511" cx="452436"/>
          </a:xfrm>
          <a:prstGeom prst="rect">
            <a:avLst/>
          </a:prstGeom>
        </p:spPr>
      </p:pic>
      <p:graphicFrame>
        <p:nvGraphicFramePr>
          <p:cNvPr id="178" name="Shape 178"/>
          <p:cNvGraphicFramePr/>
          <p:nvPr/>
        </p:nvGraphicFramePr>
        <p:xfrm>
          <a:off y="1628775" x="179386"/>
          <a:ext cy="3000000" cx="3000000"/>
        </p:xfrm>
        <a:graphic>
          <a:graphicData uri="http://schemas.openxmlformats.org/drawingml/2006/table">
            <a:tbl>
              <a:tblPr>
                <a:noFill/>
                <a:tableStyleId>{4AD9FE49-4BA7-4AA2-AAD5-2EADCCC738FF}</a:tableStyleId>
              </a:tblPr>
              <a:tblGrid>
                <a:gridCol w="371475"/>
                <a:gridCol w="7486650"/>
                <a:gridCol w="963600"/>
              </a:tblGrid>
              <a:tr h="433375">
                <a:tc>
                  <a:txBody>
                    <a:bodyPr>
                      <a:noAutofit/>
                    </a:bodyPr>
                    <a:lstStyle/>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b="1" sz="1800" lang="en-US">
                          <a:solidFill>
                            <a:srgbClr val="000000"/>
                          </a:solidFill>
                          <a:latin typeface="Times New Roman"/>
                          <a:ea typeface="Times New Roman"/>
                          <a:cs typeface="Times New Roman"/>
                          <a:sym typeface="Times New Roman"/>
                        </a:rPr>
                        <a:t>Principes fondamentaux de l’économie et de la gestion (PFEG)</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r>
              <a:tr h="407975">
                <a:tc>
                  <a:txBody>
                    <a:bodyPr>
                      <a:noAutofit/>
                    </a:bodyPr>
                    <a:lstStyle/>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b="1" sz="1800" lang="en-US">
                          <a:solidFill>
                            <a:srgbClr val="000000"/>
                          </a:solidFill>
                          <a:latin typeface="Times New Roman"/>
                          <a:ea typeface="Times New Roman"/>
                          <a:cs typeface="Times New Roman"/>
                          <a:sym typeface="Times New Roman"/>
                        </a:rPr>
                        <a:t>Sciences économiques et sociales (SES)</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BDBD"/>
                    </a:solidFill>
                  </a:tcPr>
                </a:tc>
              </a:tr>
              <a:tr h="409575">
                <a:tc>
                  <a:txBody>
                    <a:bodyPr>
                      <a:noAutofit/>
                    </a:bodyPr>
                    <a:lstStyle/>
                    <a:p>
                      <a:pPr algn="l" rtl="0" lvl="0" indent="0" marL="0">
                        <a:lnSpc>
                          <a:spcPct val="84000"/>
                        </a:lnSpc>
                        <a:spcBef>
                          <a:spcPts val="500"/>
                        </a:spcBef>
                        <a:buSzPct val="25000"/>
                        <a:buNone/>
                      </a:pPr>
                      <a:r>
                        <a:rPr u="sng" sz="2000" lang="en-US" i="1">
                          <a:solidFill>
                            <a:schemeClr val="hlink"/>
                          </a:solidFill>
                          <a:hlinkClick r:id="rId4"/>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b="1" sz="1800" lang="en-US">
                          <a:solidFill>
                            <a:srgbClr val="000000"/>
                          </a:solidFill>
                          <a:latin typeface="Times New Roman"/>
                          <a:ea typeface="Times New Roman"/>
                          <a:cs typeface="Times New Roman"/>
                          <a:sym typeface="Times New Roman"/>
                        </a:rPr>
                        <a:t>Méthodes et pratiques scientifiques (MPS)</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96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09575">
                <a:tc>
                  <a:txBody>
                    <a:bodyPr>
                      <a:noAutofit/>
                    </a:bodyPr>
                    <a:lstStyle/>
                    <a:p>
                      <a:pPr algn="l" rtl="0" lvl="0" indent="0" marL="0">
                        <a:lnSpc>
                          <a:spcPct val="84000"/>
                        </a:lnSpc>
                        <a:spcBef>
                          <a:spcPts val="500"/>
                        </a:spcBef>
                        <a:buSzPct val="25000"/>
                        <a:buNone/>
                      </a:pPr>
                      <a:r>
                        <a:rPr u="sng" sz="2000" lang="en-US" i="1">
                          <a:solidFill>
                            <a:schemeClr val="hlink"/>
                          </a:solidFill>
                          <a:hlinkClick r:id="rId5"/>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Sciences de l’ingénieur (SI)</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31800">
                <a:tc>
                  <a:txBody>
                    <a:bodyPr>
                      <a:noAutofit/>
                    </a:bodyPr>
                    <a:lstStyle/>
                    <a:p>
                      <a:pPr algn="l" rtl="0" lvl="0" indent="0" marL="0">
                        <a:lnSpc>
                          <a:spcPct val="84000"/>
                        </a:lnSpc>
                        <a:spcBef>
                          <a:spcPts val="500"/>
                        </a:spcBef>
                        <a:buSzPct val="25000"/>
                        <a:buNone/>
                      </a:pPr>
                      <a:r>
                        <a:rPr u="sng" sz="2000" lang="en-US" i="1">
                          <a:solidFill>
                            <a:schemeClr val="hlink"/>
                          </a:solidFill>
                          <a:hlinkClick r:id="rId6"/>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Création et innovations technologiques (CIT) </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31800">
                <a:tc>
                  <a:txBody>
                    <a:bodyPr>
                      <a:noAutofit/>
                    </a:bodyPr>
                    <a:lstStyle/>
                    <a:p>
                      <a:pPr algn="l" rtl="0" lvl="0" indent="0" marL="0">
                        <a:lnSpc>
                          <a:spcPct val="84000"/>
                        </a:lnSpc>
                        <a:spcBef>
                          <a:spcPts val="500"/>
                        </a:spcBef>
                        <a:buSzPct val="25000"/>
                        <a:buNone/>
                      </a:pPr>
                      <a:r>
                        <a:rPr u="sng" sz="2000" lang="en-US" i="1">
                          <a:solidFill>
                            <a:schemeClr val="hlink"/>
                          </a:solidFill>
                          <a:hlinkClick r:id="rId7"/>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Sciences et Laboratoire (SL) </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31800">
                <a:tc>
                  <a:txBody>
                    <a:bodyPr>
                      <a:noAutofit/>
                    </a:bodyPr>
                    <a:lstStyle/>
                    <a:p>
                      <a:pPr algn="l" rtl="0" lvl="0" indent="0" marL="0">
                        <a:lnSpc>
                          <a:spcPct val="84000"/>
                        </a:lnSpc>
                        <a:spcBef>
                          <a:spcPts val="500"/>
                        </a:spcBef>
                        <a:buSzPct val="25000"/>
                        <a:buNone/>
                      </a:pPr>
                      <a:r>
                        <a:rPr u="sng" sz="2000" lang="en-US" i="1">
                          <a:solidFill>
                            <a:schemeClr val="hlink"/>
                          </a:solidFill>
                          <a:hlinkClick r:id="rId8"/>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Biotechnologies</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31800">
                <a:tc>
                  <a:txBody>
                    <a:bodyPr>
                      <a:noAutofit/>
                    </a:bodyPr>
                    <a:lstStyle/>
                    <a:p>
                      <a:pPr algn="l" rtl="0" lvl="0" indent="0" marL="0">
                        <a:lnSpc>
                          <a:spcPct val="84000"/>
                        </a:lnSpc>
                        <a:spcBef>
                          <a:spcPts val="500"/>
                        </a:spcBef>
                        <a:buSzPct val="25000"/>
                        <a:buNone/>
                      </a:pPr>
                      <a:r>
                        <a:rPr u="sng" sz="2000" lang="en-US" i="1">
                          <a:solidFill>
                            <a:schemeClr val="hlink"/>
                          </a:solidFill>
                          <a:hlinkClick r:id="rId9"/>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Santé et social</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31800">
                <a:tc>
                  <a:txBody>
                    <a:bodyPr>
                      <a:noAutofit/>
                    </a:bodyPr>
                    <a:lstStyle/>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Ecologie</a:t>
                      </a:r>
                      <a:r>
                        <a:rPr sz="1600" lang="en-US">
                          <a:solidFill>
                            <a:srgbClr val="000000"/>
                          </a:solidFill>
                          <a:latin typeface="Times New Roman"/>
                          <a:ea typeface="Times New Roman"/>
                          <a:cs typeface="Times New Roman"/>
                          <a:sym typeface="Times New Roman"/>
                        </a:rPr>
                        <a:t>, Agronomie, Territoire et Développement Durable (EATDD)</a:t>
                      </a:r>
                      <a:r>
                        <a:rPr sz="2000" lang="en-US">
                          <a:solidFill>
                            <a:srgbClr val="000000"/>
                          </a:solidFill>
                          <a:latin typeface="Times New Roman"/>
                          <a:ea typeface="Times New Roman"/>
                          <a:cs typeface="Times New Roman"/>
                          <a:sym typeface="Times New Roman"/>
                        </a:rPr>
                        <a:t> </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c>
                  <a:txBody>
                    <a:bodyPr>
                      <a:noAutofit/>
                    </a:bodyPr>
                    <a:lstStyle/>
                    <a:p>
                      <a:pPr algn="ctr" rtl="0" lvl="0" indent="0" marL="0">
                        <a:lnSpc>
                          <a:spcPct val="87000"/>
                        </a:lnSpc>
                        <a:spcBef>
                          <a:spcPts val="500"/>
                        </a:spcBef>
                        <a:buSzPct val="25000"/>
                        <a:buFont typeface="Times New Roman"/>
                        <a:buNone/>
                      </a:pPr>
                      <a:r>
                        <a:rPr sz="2000" lang="en-US">
                          <a:solidFill>
                            <a:schemeClr val="dk1"/>
                          </a:solidFill>
                          <a:latin typeface="Times New Roman"/>
                          <a:ea typeface="Times New Roman"/>
                          <a:cs typeface="Times New Roman"/>
                          <a:sym typeface="Times New Roman"/>
                        </a:rPr>
                        <a:t>3h 00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BBE0E3"/>
                    </a:solidFill>
                  </a:tcPr>
                </a:tc>
              </a:tr>
              <a:tr h="431800">
                <a:tc>
                  <a:txBody>
                    <a:bodyPr>
                      <a:noAutofit/>
                    </a:bodyPr>
                    <a:lstStyle/>
                    <a:p>
                      <a:pPr algn="l" rtl="0" lvl="0" indent="0" marL="0">
                        <a:lnSpc>
                          <a:spcPct val="84000"/>
                        </a:lnSpc>
                        <a:spcBef>
                          <a:spcPts val="500"/>
                        </a:spcBef>
                        <a:buSzPct val="25000"/>
                        <a:buNone/>
                      </a:pPr>
                      <a:r>
                        <a:rPr u="sng" sz="2000" lang="en-US" i="1">
                          <a:solidFill>
                            <a:schemeClr val="hlink"/>
                          </a:solidFill>
                          <a:hlinkClick r:id="rId10"/>
                        </a:rPr>
                        <a:t></a:t>
                      </a:r>
                    </a:p>
                  </a:txBody>
                  <a:tcPr marR="90000" marB="46800" marT="107275"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500"/>
                        </a:spcBef>
                        <a:buSzPct val="25000"/>
                        <a:buFont typeface="Times New Roman"/>
                        <a:buNone/>
                      </a:pPr>
                      <a:r>
                        <a:rPr b="1" sz="1800" lang="en-US">
                          <a:solidFill>
                            <a:srgbClr val="000000"/>
                          </a:solidFill>
                          <a:latin typeface="Times New Roman"/>
                          <a:ea typeface="Times New Roman"/>
                          <a:cs typeface="Times New Roman"/>
                          <a:sym typeface="Times New Roman"/>
                        </a:rPr>
                        <a:t>Littérature et Société (LS)</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CCFFCC"/>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96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CCFFCC"/>
                    </a:solidFill>
                  </a:tcPr>
                </a:tc>
              </a:tr>
              <a:tr h="431800">
                <a:tc>
                  <a:txBody>
                    <a:bodyPr>
                      <a:noAutofit/>
                    </a:bodyPr>
                    <a:lstStyle/>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400"/>
                        </a:spcBef>
                        <a:buSzPct val="25000"/>
                        <a:buFont typeface="Times New Roman"/>
                        <a:buNone/>
                      </a:pPr>
                      <a:r>
                        <a:rPr sz="2000" lang="en-US">
                          <a:solidFill>
                            <a:srgbClr val="000000"/>
                          </a:solidFill>
                          <a:latin typeface="Times New Roman"/>
                          <a:ea typeface="Times New Roman"/>
                          <a:cs typeface="Times New Roman"/>
                          <a:sym typeface="Times New Roman"/>
                        </a:rPr>
                        <a:t>LV3 </a:t>
                      </a:r>
                      <a:r>
                        <a:rPr sz="1600" lang="en-US">
                          <a:solidFill>
                            <a:srgbClr val="000000"/>
                          </a:solidFill>
                          <a:latin typeface="Times New Roman"/>
                          <a:ea typeface="Times New Roman"/>
                          <a:cs typeface="Times New Roman"/>
                          <a:sym typeface="Times New Roman"/>
                        </a:rPr>
                        <a:t>(All., Esp., Ita., Rus., Chin.) ou </a:t>
                      </a:r>
                      <a:r>
                        <a:rPr sz="2000" lang="en-US">
                          <a:solidFill>
                            <a:srgbClr val="000000"/>
                          </a:solidFill>
                          <a:latin typeface="Times New Roman"/>
                          <a:ea typeface="Times New Roman"/>
                          <a:cs typeface="Times New Roman"/>
                          <a:sym typeface="Times New Roman"/>
                        </a:rPr>
                        <a:t>Langue ancienne </a:t>
                      </a:r>
                      <a:r>
                        <a:rPr sz="1600" lang="en-US">
                          <a:solidFill>
                            <a:srgbClr val="000000"/>
                          </a:solidFill>
                          <a:latin typeface="Times New Roman"/>
                          <a:ea typeface="Times New Roman"/>
                          <a:cs typeface="Times New Roman"/>
                          <a:sym typeface="Times New Roman"/>
                        </a:rPr>
                        <a:t>(Latin ou Grec)</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CCFFCC"/>
                    </a:solidFill>
                  </a:tcPr>
                </a:tc>
                <a:tc>
                  <a:txBody>
                    <a:bodyPr>
                      <a:noAutofit/>
                    </a:bodyPr>
                    <a:lstStyle/>
                    <a:p>
                      <a:pPr algn="ctr" rtl="0" lvl="0" indent="0" marL="0">
                        <a:lnSpc>
                          <a:spcPct val="87000"/>
                        </a:lnSpc>
                        <a:spcBef>
                          <a:spcPts val="500"/>
                        </a:spcBef>
                        <a:buSzPct val="25000"/>
                        <a:buFont typeface="Times New Roman"/>
                        <a:buNone/>
                      </a:pPr>
                      <a:r>
                        <a:rPr sz="2000" lang="en-US">
                          <a:solidFill>
                            <a:schemeClr val="dk1"/>
                          </a:solidFill>
                          <a:latin typeface="Times New Roman"/>
                          <a:ea typeface="Times New Roman"/>
                          <a:cs typeface="Times New Roman"/>
                          <a:sym typeface="Times New Roman"/>
                        </a:rPr>
                        <a:t>3h 00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CCFFCC"/>
                    </a:solidFill>
                  </a:tcPr>
                </a:tc>
              </a:tr>
              <a:tr h="430200">
                <a:tc>
                  <a:txBody>
                    <a:bodyPr>
                      <a:noAutofit/>
                    </a:bodyPr>
                    <a:lstStyle/>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000000"/>
                    </a:solidFill>
                  </a:tcPr>
                </a:tc>
                <a:tc>
                  <a:txBody>
                    <a:bodyPr>
                      <a:noAutofit/>
                    </a:bodyPr>
                    <a:lstStyle/>
                    <a:p>
                      <a:pPr algn="l" rtl="0" lvl="0" indent="0" marL="0">
                        <a:lnSpc>
                          <a:spcPct val="87000"/>
                        </a:lnSpc>
                        <a:spcBef>
                          <a:spcPts val="400"/>
                        </a:spcBef>
                        <a:buSzPct val="25000"/>
                        <a:buFont typeface="Times New Roman"/>
                        <a:buNone/>
                      </a:pPr>
                      <a:r>
                        <a:rPr sz="2000" lang="en-US">
                          <a:solidFill>
                            <a:srgbClr val="000000"/>
                          </a:solidFill>
                          <a:latin typeface="Times New Roman"/>
                          <a:ea typeface="Times New Roman"/>
                          <a:cs typeface="Times New Roman"/>
                          <a:sym typeface="Times New Roman"/>
                        </a:rPr>
                        <a:t>Création et activités artistiques </a:t>
                      </a:r>
                      <a:r>
                        <a:rPr sz="1600" lang="en-US">
                          <a:solidFill>
                            <a:srgbClr val="000000"/>
                          </a:solidFill>
                          <a:latin typeface="Times New Roman"/>
                          <a:ea typeface="Times New Roman"/>
                          <a:cs typeface="Times New Roman"/>
                          <a:sym typeface="Times New Roman"/>
                        </a:rPr>
                        <a:t>(arts visuels, théâtre, musique, danse)</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CCFFCC"/>
                    </a:solidFill>
                  </a:tcPr>
                </a:tc>
                <a:tc>
                  <a:txBody>
                    <a:bodyPr>
                      <a:noAutofit/>
                    </a:bodyPr>
                    <a:lstStyle/>
                    <a:p>
                      <a:pPr algn="ctr" rtl="0" lvl="0" indent="0" marL="0">
                        <a:lnSpc>
                          <a:spcPct val="87000"/>
                        </a:lnSpc>
                        <a:spcBef>
                          <a:spcPts val="500"/>
                        </a:spcBef>
                        <a:buSzPct val="25000"/>
                        <a:buFont typeface="Times New Roman"/>
                        <a:buNone/>
                      </a:pPr>
                      <a:r>
                        <a:rPr sz="2000" lang="en-US">
                          <a:solidFill>
                            <a:srgbClr val="000000"/>
                          </a:solidFill>
                          <a:latin typeface="Times New Roman"/>
                          <a:ea typeface="Times New Roman"/>
                          <a:cs typeface="Times New Roman"/>
                          <a:sym typeface="Times New Roman"/>
                        </a:rPr>
                        <a:t>1h 30</a:t>
                      </a:r>
                    </a:p>
                  </a:txBody>
                  <a:tcPr marR="90000" marB="46800" marT="97200" marL="90000">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CCFFCC"/>
                    </a:solidFill>
                  </a:tcPr>
                </a:tc>
              </a:tr>
            </a:tbl>
          </a:graphicData>
        </a:graphic>
      </p:graphicFrame>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y="0" x="0"/>
          <a:ext cy="0" cx="0"/>
          <a:chOff y="0" x="0"/>
          <a:chExt cy="0" cx="0"/>
        </a:xfrm>
      </p:grpSpPr>
      <p:sp>
        <p:nvSpPr>
          <p:cNvPr id="185" name="Shape 185"/>
          <p:cNvSpPr txBox="1"/>
          <p:nvPr>
            <p:ph idx="1" type="body"/>
          </p:nvPr>
        </p:nvSpPr>
        <p:spPr>
          <a:xfrm>
            <a:off y="2133600" x="468312"/>
            <a:ext cy="2189161" cx="8226425"/>
          </a:xfrm>
          <a:prstGeom prst="rect">
            <a:avLst/>
          </a:prstGeom>
          <a:noFill/>
          <a:ln>
            <a:noFill/>
          </a:ln>
        </p:spPr>
        <p:txBody>
          <a:bodyPr bIns="45700" rIns="91425" lIns="91425" tIns="45700" anchor="t" anchorCtr="0">
            <a:noAutofit/>
          </a:bodyPr>
          <a:lstStyle/>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chemeClr val="dk1"/>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Les enseignements d’exploration de seconde doivent vous permettre de tester vos intérêts dans une grande variété de domaines, </a:t>
            </a:r>
            <a:r>
              <a:rPr strike="noStrike" u="none" b="1" cap="none" baseline="0" sz="2400" lang="en-US" i="0">
                <a:solidFill>
                  <a:schemeClr val="dk1"/>
                </a:solidFill>
                <a:latin typeface="Arial"/>
                <a:ea typeface="Arial"/>
                <a:cs typeface="Arial"/>
                <a:sym typeface="Arial"/>
              </a:rPr>
              <a:t>mais ne sont en rien déterminants quant à votre orientation dans une série de Bac</a:t>
            </a:r>
            <a:r>
              <a:rPr strike="noStrike" u="none" b="0" cap="none" baseline="0" sz="2400" lang="en-US" i="0">
                <a:solidFill>
                  <a:schemeClr val="dk1"/>
                </a:solidFill>
                <a:latin typeface="Arial"/>
                <a:ea typeface="Arial"/>
                <a:cs typeface="Arial"/>
                <a:sym typeface="Arial"/>
              </a:rPr>
              <a:t> général ou technologique.</a:t>
            </a:r>
          </a:p>
        </p:txBody>
      </p:sp>
      <p:sp>
        <p:nvSpPr>
          <p:cNvPr id="186" name="Shape 186"/>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Objectif des EDE</a:t>
            </a:r>
          </a:p>
        </p:txBody>
      </p:sp>
      <p:pic>
        <p:nvPicPr>
          <p:cNvPr id="187" name="Shape 187"/>
          <p:cNvPicPr preferRelativeResize="0"/>
          <p:nvPr/>
        </p:nvPicPr>
        <p:blipFill>
          <a:blip r:embed="rId3"/>
          <a:stretch>
            <a:fillRect/>
          </a:stretch>
        </p:blipFill>
        <p:spPr>
          <a:xfrm>
            <a:off y="188911" x="8459786"/>
            <a:ext cy="417511" cx="452436"/>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y="0" x="0"/>
          <a:ext cy="0" cx="0"/>
          <a:chOff y="0" x="0"/>
          <a:chExt cy="0" cx="0"/>
        </a:xfrm>
      </p:grpSpPr>
      <p:sp>
        <p:nvSpPr>
          <p:cNvPr id="192" name="Shape 192"/>
          <p:cNvSpPr txBox="1"/>
          <p:nvPr/>
        </p:nvSpPr>
        <p:spPr>
          <a:xfrm>
            <a:off y="476250" x="1619250"/>
            <a:ext cy="717550" cx="5688011"/>
          </a:xfrm>
          <a:prstGeom prst="rect">
            <a:avLst/>
          </a:prstGeom>
          <a:solidFill>
            <a:srgbClr val="FFCCCC"/>
          </a:solidFill>
          <a:ln>
            <a:noFill/>
          </a:ln>
        </p:spPr>
        <p:txBody>
          <a:bodyPr bIns="46800" rIns="90000" lIns="90000" tIns="46800" anchor="t" anchorCtr="0">
            <a:noAutofit/>
          </a:bodyPr>
          <a:lstStyle/>
          <a:p>
            <a:pPr algn="ctr" rtl="0" lvl="0" marR="0" indent="0" marL="0">
              <a:lnSpc>
                <a:spcPct val="93000"/>
              </a:lnSpc>
              <a:spcBef>
                <a:spcPts val="1300"/>
              </a:spcBef>
              <a:spcAft>
                <a:spcPts val="0"/>
              </a:spcAft>
              <a:buClr>
                <a:srgbClr val="000000"/>
              </a:buClr>
              <a:buSzPct val="25000"/>
              <a:buFont typeface="Arial"/>
              <a:buNone/>
            </a:pPr>
            <a:r>
              <a:rPr strike="noStrike" u="none" b="1" cap="none" baseline="0" sz="2200" lang="en-US" i="0">
                <a:solidFill>
                  <a:srgbClr val="000000"/>
                </a:solidFill>
                <a:latin typeface="Arial"/>
                <a:ea typeface="Arial"/>
                <a:cs typeface="Arial"/>
                <a:sym typeface="Arial"/>
              </a:rPr>
              <a:t>Principes Fondamentaux de </a:t>
            </a:r>
            <a:br>
              <a:rPr strike="noStrike" u="none" b="1" cap="none" baseline="0" sz="2200" lang="en-US" i="0">
                <a:solidFill>
                  <a:srgbClr val="000000"/>
                </a:solidFill>
                <a:latin typeface="Arial"/>
                <a:ea typeface="Arial"/>
                <a:cs typeface="Arial"/>
                <a:sym typeface="Arial"/>
              </a:rPr>
            </a:br>
            <a:r>
              <a:rPr strike="noStrike" u="none" b="1" cap="none" baseline="0" sz="2200" lang="en-US" i="0">
                <a:solidFill>
                  <a:srgbClr val="000000"/>
                </a:solidFill>
                <a:latin typeface="Arial"/>
                <a:ea typeface="Arial"/>
                <a:cs typeface="Arial"/>
                <a:sym typeface="Arial"/>
              </a:rPr>
              <a:t>l’Economie et de la Gestion</a:t>
            </a:r>
          </a:p>
        </p:txBody>
      </p:sp>
      <p:sp>
        <p:nvSpPr>
          <p:cNvPr id="193" name="Shape 193"/>
          <p:cNvSpPr txBox="1"/>
          <p:nvPr/>
        </p:nvSpPr>
        <p:spPr>
          <a:xfrm>
            <a:off y="2276475" x="900112"/>
            <a:ext cy="3203575" cx="7343775"/>
          </a:xfrm>
          <a:prstGeom prst="rect">
            <a:avLst/>
          </a:prstGeom>
          <a:no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Dans cet enseignement, les élèves appréhendent l’économie et la gestion principalement sous l’angle de l’entreprise. </a:t>
            </a:r>
          </a:p>
          <a:p>
            <a:r>
              <a:t/>
            </a:r>
          </a:p>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Ils apprennent à mieux connaître les différents modèles d’entreprises, leurs fonctions et caractéristiques respectives, les relations qu’elles entretiennent entre elles, les outils qu’elles utilisent et les stratégies qu’elles adoptent pour répondre aux exigences fluctuantes de leur clientèle et d’un marché mondialisé.</a:t>
            </a:r>
          </a:p>
        </p:txBody>
      </p:sp>
      <p:pic>
        <p:nvPicPr>
          <p:cNvPr id="194" name="Shape 194"/>
          <p:cNvPicPr preferRelativeResize="0"/>
          <p:nvPr/>
        </p:nvPicPr>
        <p:blipFill>
          <a:blip r:embed="rId3"/>
          <a:stretch>
            <a:fillRect/>
          </a:stretch>
        </p:blipFill>
        <p:spPr>
          <a:xfrm>
            <a:off y="188911" x="8459786"/>
            <a:ext cy="417511" cx="452436"/>
          </a:xfrm>
          <a:prstGeom prst="rect">
            <a:avLst/>
          </a:prstGeom>
        </p:spPr>
      </p:pic>
      <p:sp>
        <p:nvSpPr>
          <p:cNvPr id="195" name="Shape 195"/>
          <p:cNvSpPr txBox="1"/>
          <p:nvPr/>
        </p:nvSpPr>
        <p:spPr>
          <a:xfrm>
            <a:off y="5949950" x="8101011"/>
            <a:ext cy="604837" cx="792162"/>
          </a:xfrm>
          <a:prstGeom prst="rect">
            <a:avLst/>
          </a:prstGeom>
          <a:noFill/>
          <a:ln>
            <a:noFill/>
          </a:ln>
        </p:spPr>
        <p:txBody>
          <a:bodyPr bIns="46800" rIns="90000" lIns="90000" tIns="46800" anchor="t" anchorCtr="0">
            <a:noAutofit/>
          </a:bodyPr>
          <a:lstStyle/>
          <a:p>
            <a:pPr algn="ctr" rtl="0" lvl="0" marR="0" indent="0" marL="0">
              <a:lnSpc>
                <a:spcPct val="93000"/>
              </a:lnSpc>
              <a:spcBef>
                <a:spcPts val="2200"/>
              </a:spcBef>
              <a:spcAft>
                <a:spcPts val="0"/>
              </a:spcAft>
              <a:buClr>
                <a:srgbClr val="000000"/>
              </a:buClr>
              <a:buSzPct val="25000"/>
              <a:buFont typeface="Arial"/>
              <a:buNone/>
            </a:pPr>
            <a:r>
              <a:rPr strike="noStrike" u="sng" b="0" cap="none" baseline="0" sz="3600" lang="en-US" i="0">
                <a:solidFill>
                  <a:schemeClr val="hlink"/>
                </a:solidFill>
                <a:latin typeface="Arial"/>
                <a:ea typeface="Arial"/>
                <a:cs typeface="Arial"/>
                <a:sym typeface="Arial"/>
                <a:hlinkClick r:id="rId4"/>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y="0" x="0"/>
          <a:ext cy="0" cx="0"/>
          <a:chOff y="0" x="0"/>
          <a:chExt cy="0" cx="0"/>
        </a:xfrm>
      </p:grpSpPr>
      <p:sp>
        <p:nvSpPr>
          <p:cNvPr id="202" name="Shape 202"/>
          <p:cNvSpPr txBox="1"/>
          <p:nvPr/>
        </p:nvSpPr>
        <p:spPr>
          <a:xfrm>
            <a:off y="476250" x="1619250"/>
            <a:ext cy="404811" cx="5688011"/>
          </a:xfrm>
          <a:prstGeom prst="rect">
            <a:avLst/>
          </a:prstGeom>
          <a:solidFill>
            <a:srgbClr val="FFCCCC"/>
          </a:solidFill>
          <a:ln>
            <a:noFill/>
          </a:ln>
        </p:spPr>
        <p:txBody>
          <a:bodyPr bIns="46800" rIns="90000" lIns="90000" tIns="46800" anchor="t" anchorCtr="0">
            <a:noAutofit/>
          </a:bodyPr>
          <a:lstStyle/>
          <a:p>
            <a:pPr algn="ctr" rtl="0" lvl="0" marR="0" indent="0" marL="0">
              <a:lnSpc>
                <a:spcPct val="93000"/>
              </a:lnSpc>
              <a:spcBef>
                <a:spcPts val="1300"/>
              </a:spcBef>
              <a:spcAft>
                <a:spcPts val="0"/>
              </a:spcAft>
              <a:buClr>
                <a:srgbClr val="000000"/>
              </a:buClr>
              <a:buSzPct val="25000"/>
              <a:buFont typeface="Arial"/>
              <a:buNone/>
            </a:pPr>
            <a:r>
              <a:rPr strike="noStrike" u="none" b="1" cap="none" baseline="0" sz="2200" lang="en-US" i="0">
                <a:solidFill>
                  <a:srgbClr val="000000"/>
                </a:solidFill>
                <a:latin typeface="Arial"/>
                <a:ea typeface="Arial"/>
                <a:cs typeface="Arial"/>
                <a:sym typeface="Arial"/>
              </a:rPr>
              <a:t>Sciences Economiques et Sociales</a:t>
            </a:r>
          </a:p>
        </p:txBody>
      </p:sp>
      <p:sp>
        <p:nvSpPr>
          <p:cNvPr id="203" name="Shape 203"/>
          <p:cNvSpPr txBox="1"/>
          <p:nvPr/>
        </p:nvSpPr>
        <p:spPr>
          <a:xfrm>
            <a:off y="1628775" x="900112"/>
            <a:ext cy="4448175" cx="7488236"/>
          </a:xfrm>
          <a:prstGeom prst="rect">
            <a:avLst/>
          </a:prstGeom>
          <a:no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Les Sciences Economiques et Sociales ont pour vocation</a:t>
            </a:r>
          </a:p>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de faire découvrir aux élèves les mécanismes et les grands enjeux sociaux et économiques du monde d’aujourd’hui. </a:t>
            </a:r>
          </a:p>
          <a:p>
            <a:r>
              <a:t/>
            </a:r>
          </a:p>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On étudie le comportement des ménages (consommation, épargne), du marché (offre/demande, fluctuation des prix), des entreprises (modes de production, communication), en relation, notamment, avec les contraintes environnementales actuelles.</a:t>
            </a:r>
          </a:p>
          <a:p>
            <a:r>
              <a:t/>
            </a:r>
          </a:p>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On appréhende, par ailleurs, le rôle de la famille, de l’école, les pratiques culturelles, la relation emploi-formation.</a:t>
            </a:r>
          </a:p>
        </p:txBody>
      </p:sp>
      <p:pic>
        <p:nvPicPr>
          <p:cNvPr id="204" name="Shape 204"/>
          <p:cNvPicPr preferRelativeResize="0"/>
          <p:nvPr/>
        </p:nvPicPr>
        <p:blipFill>
          <a:blip r:embed="rId3"/>
          <a:stretch>
            <a:fillRect/>
          </a:stretch>
        </p:blipFill>
        <p:spPr>
          <a:xfrm>
            <a:off y="188911" x="8459786"/>
            <a:ext cy="417511" cx="452436"/>
          </a:xfrm>
          <a:prstGeom prst="rect">
            <a:avLst/>
          </a:prstGeom>
        </p:spPr>
      </p:pic>
      <p:sp>
        <p:nvSpPr>
          <p:cNvPr id="205" name="Shape 205"/>
          <p:cNvSpPr txBox="1"/>
          <p:nvPr/>
        </p:nvSpPr>
        <p:spPr>
          <a:xfrm>
            <a:off y="5949950" x="8101011"/>
            <a:ext cy="604837" cx="792162"/>
          </a:xfrm>
          <a:prstGeom prst="rect">
            <a:avLst/>
          </a:prstGeom>
          <a:noFill/>
          <a:ln>
            <a:noFill/>
          </a:ln>
        </p:spPr>
        <p:txBody>
          <a:bodyPr bIns="46800" rIns="90000" lIns="90000" tIns="46800" anchor="t" anchorCtr="0">
            <a:noAutofit/>
          </a:bodyPr>
          <a:lstStyle/>
          <a:p>
            <a:pPr algn="ctr" rtl="0" lvl="0" marR="0" indent="0" marL="0">
              <a:lnSpc>
                <a:spcPct val="93000"/>
              </a:lnSpc>
              <a:spcBef>
                <a:spcPts val="2200"/>
              </a:spcBef>
              <a:spcAft>
                <a:spcPts val="0"/>
              </a:spcAft>
              <a:buClr>
                <a:srgbClr val="000000"/>
              </a:buClr>
              <a:buSzPct val="25000"/>
              <a:buFont typeface="Arial"/>
              <a:buNone/>
            </a:pPr>
            <a:r>
              <a:rPr strike="noStrike" u="sng" b="0" cap="none" baseline="0" sz="3600" lang="en-US" i="0">
                <a:solidFill>
                  <a:schemeClr val="hlink"/>
                </a:solidFill>
                <a:latin typeface="Arial"/>
                <a:ea typeface="Arial"/>
                <a:cs typeface="Arial"/>
                <a:sym typeface="Arial"/>
                <a:hlinkClick r:id="rId4"/>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1" name="Shape 211"/>
        <p:cNvGrpSpPr/>
        <p:nvPr/>
      </p:nvGrpSpPr>
      <p:grpSpPr>
        <a:xfrm>
          <a:off y="0" x="0"/>
          <a:ext cy="0" cx="0"/>
          <a:chOff y="0" x="0"/>
          <a:chExt cy="0" cx="0"/>
        </a:xfrm>
      </p:grpSpPr>
      <p:sp>
        <p:nvSpPr>
          <p:cNvPr id="212" name="Shape 212"/>
          <p:cNvSpPr txBox="1"/>
          <p:nvPr/>
        </p:nvSpPr>
        <p:spPr>
          <a:xfrm>
            <a:off y="476250" x="1619250"/>
            <a:ext cy="404811" cx="5688011"/>
          </a:xfrm>
          <a:prstGeom prst="rect">
            <a:avLst/>
          </a:prstGeom>
          <a:solidFill>
            <a:srgbClr val="CEE7FE"/>
          </a:solidFill>
          <a:ln>
            <a:noFill/>
          </a:ln>
        </p:spPr>
        <p:txBody>
          <a:bodyPr bIns="46800" rIns="90000" lIns="90000" tIns="46800" anchor="t" anchorCtr="0">
            <a:noAutofit/>
          </a:bodyPr>
          <a:lstStyle/>
          <a:p>
            <a:pPr algn="ctr" rtl="0" lvl="0" marR="0" indent="0" marL="0">
              <a:lnSpc>
                <a:spcPct val="93000"/>
              </a:lnSpc>
              <a:spcBef>
                <a:spcPts val="1300"/>
              </a:spcBef>
              <a:spcAft>
                <a:spcPts val="0"/>
              </a:spcAft>
              <a:buClr>
                <a:srgbClr val="000000"/>
              </a:buClr>
              <a:buSzPct val="25000"/>
              <a:buFont typeface="Arial"/>
              <a:buNone/>
            </a:pPr>
            <a:r>
              <a:rPr strike="noStrike" u="none" b="1" cap="none" baseline="0" sz="2200" lang="en-US" i="0">
                <a:solidFill>
                  <a:srgbClr val="000000"/>
                </a:solidFill>
                <a:latin typeface="Arial"/>
                <a:ea typeface="Arial"/>
                <a:cs typeface="Arial"/>
                <a:sym typeface="Arial"/>
              </a:rPr>
              <a:t>Méthodes et Pratiques Scientifiques</a:t>
            </a:r>
          </a:p>
        </p:txBody>
      </p:sp>
      <p:sp>
        <p:nvSpPr>
          <p:cNvPr id="213" name="Shape 213"/>
          <p:cNvSpPr txBox="1"/>
          <p:nvPr/>
        </p:nvSpPr>
        <p:spPr>
          <a:xfrm>
            <a:off y="1484312" x="468312"/>
            <a:ext cy="4564061" cx="8424862"/>
          </a:xfrm>
          <a:prstGeom prst="rect">
            <a:avLst/>
          </a:prstGeom>
          <a:no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Cet enseignement cherche à aider les élèves à mieux comprendre l’utilité des sciences (Maths, SVT, PC) dans une grande variété de domaines :</a:t>
            </a:r>
          </a:p>
          <a:p>
            <a:r>
              <a:t/>
            </a:r>
          </a:p>
          <a:p>
            <a:pPr algn="l" rtl="0" lvl="0" marR="0" indent="0" marL="0">
              <a:lnSpc>
                <a:spcPct val="93000"/>
              </a:lnSpc>
              <a:spcBef>
                <a:spcPts val="0"/>
              </a:spcBef>
              <a:spcAft>
                <a:spcPts val="0"/>
              </a:spcAft>
              <a:buClr>
                <a:srgbClr val="000000"/>
              </a:buClr>
              <a:buSzPct val="98484"/>
              <a:buFont typeface="Arial"/>
              <a:buChar char="•"/>
            </a:pPr>
            <a:r>
              <a:rPr strike="noStrike" u="none" b="0" cap="none" baseline="0" sz="2200" lang="en-US" i="0">
                <a:solidFill>
                  <a:schemeClr val="dk1"/>
                </a:solidFill>
                <a:latin typeface="Arial"/>
                <a:ea typeface="Arial"/>
                <a:cs typeface="Arial"/>
                <a:sym typeface="Arial"/>
              </a:rPr>
              <a:t>- Alimentation : </a:t>
            </a:r>
            <a:r>
              <a:rPr strike="noStrike" u="none" b="0" cap="none" baseline="0" sz="1600" lang="en-US" i="0">
                <a:solidFill>
                  <a:schemeClr val="dk1"/>
                </a:solidFill>
                <a:latin typeface="Arial"/>
                <a:ea typeface="Arial"/>
                <a:cs typeface="Arial"/>
                <a:sym typeface="Arial"/>
              </a:rPr>
              <a:t>transformation, conservation et stockage des produits</a:t>
            </a:r>
          </a:p>
          <a:p>
            <a:pPr algn="l" rtl="0" lvl="0" marR="0" indent="0" marL="0">
              <a:lnSpc>
                <a:spcPct val="93000"/>
              </a:lnSpc>
              <a:spcBef>
                <a:spcPts val="0"/>
              </a:spcBef>
              <a:spcAft>
                <a:spcPts val="0"/>
              </a:spcAft>
              <a:buClr>
                <a:srgbClr val="000000"/>
              </a:buClr>
              <a:buSzPct val="98484"/>
              <a:buFont typeface="Arial"/>
              <a:buChar char="•"/>
            </a:pPr>
            <a:r>
              <a:rPr strike="noStrike" u="none" b="0" cap="none" baseline="0" sz="2200" lang="en-US" i="0">
                <a:solidFill>
                  <a:schemeClr val="dk1"/>
                </a:solidFill>
                <a:latin typeface="Arial"/>
                <a:ea typeface="Arial"/>
                <a:cs typeface="Arial"/>
                <a:sym typeface="Arial"/>
              </a:rPr>
              <a:t>- Cosmétologie : </a:t>
            </a:r>
            <a:r>
              <a:rPr strike="noStrike" u="none" b="0" cap="none" baseline="0" sz="1600" lang="en-US" i="0">
                <a:solidFill>
                  <a:schemeClr val="dk1"/>
                </a:solidFill>
                <a:latin typeface="Arial"/>
                <a:ea typeface="Arial"/>
                <a:cs typeface="Arial"/>
                <a:sym typeface="Arial"/>
              </a:rPr>
              <a:t>produits et techniques de nettoyage, de protection et d’esthétique</a:t>
            </a:r>
          </a:p>
          <a:p>
            <a:pPr algn="l" rtl="0" lvl="0" marR="0" indent="0" marL="0">
              <a:lnSpc>
                <a:spcPct val="93000"/>
              </a:lnSpc>
              <a:spcBef>
                <a:spcPts val="0"/>
              </a:spcBef>
              <a:spcAft>
                <a:spcPts val="0"/>
              </a:spcAft>
              <a:buClr>
                <a:srgbClr val="000000"/>
              </a:buClr>
              <a:buSzPct val="98484"/>
              <a:buFont typeface="Arial"/>
              <a:buChar char="•"/>
            </a:pPr>
            <a:r>
              <a:rPr strike="noStrike" u="none" b="0" cap="none" baseline="0" sz="2200" lang="en-US" i="0">
                <a:solidFill>
                  <a:schemeClr val="dk1"/>
                </a:solidFill>
                <a:latin typeface="Arial"/>
                <a:ea typeface="Arial"/>
                <a:cs typeface="Arial"/>
                <a:sym typeface="Arial"/>
              </a:rPr>
              <a:t>- Investigation policière : </a:t>
            </a:r>
            <a:r>
              <a:rPr strike="noStrike" u="none" b="0" cap="none" baseline="0" sz="1600" lang="en-US" i="0">
                <a:solidFill>
                  <a:schemeClr val="dk1"/>
                </a:solidFill>
                <a:latin typeface="Arial"/>
                <a:ea typeface="Arial"/>
                <a:cs typeface="Arial"/>
                <a:sym typeface="Arial"/>
              </a:rPr>
              <a:t>balistique, identification, toxicologie, etc.</a:t>
            </a:r>
          </a:p>
          <a:p>
            <a:r>
              <a:t/>
            </a:r>
          </a:p>
          <a:p>
            <a:pPr algn="l" rtl="0" lvl="0" marR="0" indent="0" marL="0">
              <a:lnSpc>
                <a:spcPct val="93000"/>
              </a:lnSpc>
              <a:spcBef>
                <a:spcPts val="0"/>
              </a:spcBef>
              <a:spcAft>
                <a:spcPts val="0"/>
              </a:spcAft>
              <a:buClr>
                <a:srgbClr val="000000"/>
              </a:buClr>
              <a:buSzPct val="120370"/>
              <a:buFont typeface="Arial"/>
              <a:buChar char="•"/>
            </a:pPr>
            <a:r>
              <a:rPr strike="noStrike" u="none" b="0" cap="none" baseline="0" sz="1800" lang="en-US" i="0">
                <a:solidFill>
                  <a:schemeClr val="dk1"/>
                </a:solidFill>
                <a:latin typeface="Arial"/>
                <a:ea typeface="Arial"/>
                <a:cs typeface="Arial"/>
                <a:sym typeface="Arial"/>
              </a:rPr>
              <a:t>- </a:t>
            </a:r>
            <a:r>
              <a:rPr strike="noStrike" u="none" b="0" cap="none" baseline="0" sz="2200" lang="en-US" i="0">
                <a:solidFill>
                  <a:schemeClr val="dk1"/>
                </a:solidFill>
                <a:latin typeface="Arial"/>
                <a:ea typeface="Arial"/>
                <a:cs typeface="Arial"/>
                <a:sym typeface="Arial"/>
              </a:rPr>
              <a:t>Arts :</a:t>
            </a:r>
            <a:r>
              <a:rPr strike="noStrike" u="none" b="0" cap="none" baseline="0" sz="1800" lang="en-US" i="0">
                <a:solidFill>
                  <a:schemeClr val="dk1"/>
                </a:solidFill>
                <a:latin typeface="Arial"/>
                <a:ea typeface="Arial"/>
                <a:cs typeface="Arial"/>
                <a:sym typeface="Arial"/>
              </a:rPr>
              <a:t> </a:t>
            </a:r>
            <a:r>
              <a:rPr strike="noStrike" u="none" b="0" cap="none" baseline="0" sz="1600" lang="en-US" i="0">
                <a:solidFill>
                  <a:schemeClr val="dk1"/>
                </a:solidFill>
                <a:latin typeface="Arial"/>
                <a:ea typeface="Arial"/>
                <a:cs typeface="Arial"/>
                <a:sym typeface="Arial"/>
              </a:rPr>
              <a:t>techniques de création et de conservation </a:t>
            </a:r>
          </a:p>
          <a:p>
            <a:r>
              <a:t/>
            </a:r>
          </a:p>
          <a:p>
            <a:pPr algn="l" rtl="0" lvl="0" marR="0" indent="0" marL="0">
              <a:lnSpc>
                <a:spcPct val="93000"/>
              </a:lnSpc>
              <a:spcBef>
                <a:spcPts val="0"/>
              </a:spcBef>
              <a:spcAft>
                <a:spcPts val="0"/>
              </a:spcAft>
              <a:buClr>
                <a:srgbClr val="000000"/>
              </a:buClr>
              <a:buSzPct val="120370"/>
              <a:buFont typeface="Arial"/>
              <a:buChar char="•"/>
            </a:pPr>
            <a:r>
              <a:rPr strike="noStrike" u="none" b="0" cap="none" baseline="0" sz="1800" lang="en-US" i="0">
                <a:solidFill>
                  <a:schemeClr val="dk1"/>
                </a:solidFill>
                <a:latin typeface="Arial"/>
                <a:ea typeface="Arial"/>
                <a:cs typeface="Arial"/>
                <a:sym typeface="Arial"/>
              </a:rPr>
              <a:t>- </a:t>
            </a:r>
            <a:r>
              <a:rPr strike="noStrike" u="none" b="0" cap="none" baseline="0" sz="2200" lang="en-US" i="0">
                <a:solidFill>
                  <a:schemeClr val="dk1"/>
                </a:solidFill>
                <a:latin typeface="Arial"/>
                <a:ea typeface="Arial"/>
                <a:cs typeface="Arial"/>
                <a:sym typeface="Arial"/>
              </a:rPr>
              <a:t>Sécurité et prévention : </a:t>
            </a:r>
            <a:r>
              <a:rPr strike="noStrike" u="none" b="0" cap="none" baseline="0" sz="1600" lang="en-US" i="0">
                <a:solidFill>
                  <a:schemeClr val="dk1"/>
                </a:solidFill>
                <a:latin typeface="Arial"/>
                <a:ea typeface="Arial"/>
                <a:cs typeface="Arial"/>
                <a:sym typeface="Arial"/>
              </a:rPr>
              <a:t>veille sanitaire, protection de l’environnement</a:t>
            </a:r>
          </a:p>
          <a:p>
            <a:r>
              <a:t/>
            </a:r>
          </a:p>
          <a:p>
            <a:pPr algn="l" rtl="0" lvl="0" marR="0" indent="0" marL="0">
              <a:lnSpc>
                <a:spcPct val="93000"/>
              </a:lnSpc>
              <a:spcBef>
                <a:spcPts val="0"/>
              </a:spcBef>
              <a:spcAft>
                <a:spcPts val="0"/>
              </a:spcAft>
              <a:buClr>
                <a:srgbClr val="000000"/>
              </a:buClr>
              <a:buSzPct val="120370"/>
              <a:buFont typeface="Arial"/>
              <a:buChar char="•"/>
            </a:pPr>
            <a:r>
              <a:rPr strike="noStrike" u="none" b="0" cap="none" baseline="0" sz="1800" lang="en-US" i="0">
                <a:solidFill>
                  <a:schemeClr val="dk1"/>
                </a:solidFill>
                <a:latin typeface="Arial"/>
                <a:ea typeface="Arial"/>
                <a:cs typeface="Arial"/>
                <a:sym typeface="Arial"/>
              </a:rPr>
              <a:t>- </a:t>
            </a:r>
            <a:r>
              <a:rPr strike="noStrike" u="none" b="0" cap="none" baseline="0" sz="2200" lang="en-US" i="0">
                <a:solidFill>
                  <a:schemeClr val="dk1"/>
                </a:solidFill>
                <a:latin typeface="Arial"/>
                <a:ea typeface="Arial"/>
                <a:cs typeface="Arial"/>
                <a:sym typeface="Arial"/>
              </a:rPr>
              <a:t>Vision du monde :</a:t>
            </a:r>
            <a:r>
              <a:rPr strike="noStrike" u="none" b="0" cap="none" baseline="0" sz="1800" lang="en-US" i="0">
                <a:solidFill>
                  <a:schemeClr val="dk1"/>
                </a:solidFill>
                <a:latin typeface="Arial"/>
                <a:ea typeface="Arial"/>
                <a:cs typeface="Arial"/>
                <a:sym typeface="Arial"/>
              </a:rPr>
              <a:t> </a:t>
            </a:r>
            <a:r>
              <a:rPr strike="noStrike" u="none" b="0" cap="none" baseline="0" sz="1600" lang="en-US" i="0">
                <a:solidFill>
                  <a:schemeClr val="dk1"/>
                </a:solidFill>
                <a:latin typeface="Arial"/>
                <a:ea typeface="Arial"/>
                <a:cs typeface="Arial"/>
                <a:sym typeface="Arial"/>
              </a:rPr>
              <a:t>photographie, imagerie, astronomie, etc.</a:t>
            </a:r>
          </a:p>
          <a:p>
            <a:r>
              <a:t/>
            </a:r>
          </a:p>
        </p:txBody>
      </p:sp>
      <p:sp>
        <p:nvSpPr>
          <p:cNvPr id="214" name="Shape 214"/>
          <p:cNvSpPr txBox="1"/>
          <p:nvPr/>
        </p:nvSpPr>
        <p:spPr>
          <a:xfrm>
            <a:off y="5949950" x="8101011"/>
            <a:ext cy="604837" cx="792162"/>
          </a:xfrm>
          <a:prstGeom prst="rect">
            <a:avLst/>
          </a:prstGeom>
          <a:noFill/>
          <a:ln>
            <a:noFill/>
          </a:ln>
        </p:spPr>
        <p:txBody>
          <a:bodyPr bIns="46800" rIns="90000" lIns="90000" tIns="46800" anchor="t" anchorCtr="0">
            <a:noAutofit/>
          </a:bodyPr>
          <a:lstStyle/>
          <a:p>
            <a:pPr algn="ctr" rtl="0" lvl="0" marR="0" indent="0" marL="0">
              <a:lnSpc>
                <a:spcPct val="93000"/>
              </a:lnSpc>
              <a:spcBef>
                <a:spcPts val="2200"/>
              </a:spcBef>
              <a:spcAft>
                <a:spcPts val="0"/>
              </a:spcAft>
              <a:buClr>
                <a:srgbClr val="000000"/>
              </a:buClr>
              <a:buSzPct val="25000"/>
              <a:buFont typeface="Arial"/>
              <a:buNone/>
            </a:pPr>
            <a:r>
              <a:rPr strike="noStrike" u="sng" b="0" cap="none" baseline="0" sz="3600" lang="en-US" i="0">
                <a:solidFill>
                  <a:schemeClr val="hlink"/>
                </a:solidFill>
                <a:latin typeface="Arial"/>
                <a:ea typeface="Arial"/>
                <a:cs typeface="Arial"/>
                <a:sym typeface="Arial"/>
                <a:hlinkClick r:id="rId3"/>
              </a:rPr>
              <a:t></a:t>
            </a:r>
          </a:p>
        </p:txBody>
      </p:sp>
      <p:pic>
        <p:nvPicPr>
          <p:cNvPr id="215" name="Shape 215"/>
          <p:cNvPicPr preferRelativeResize="0"/>
          <p:nvPr/>
        </p:nvPicPr>
        <p:blipFill>
          <a:blip r:embed="rId4"/>
          <a:stretch>
            <a:fillRect/>
          </a:stretch>
        </p:blipFill>
        <p:spPr>
          <a:xfrm>
            <a:off y="188911" x="8459786"/>
            <a:ext cy="417511" cx="452436"/>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1" name="Shape 221"/>
        <p:cNvGrpSpPr/>
        <p:nvPr/>
      </p:nvGrpSpPr>
      <p:grpSpPr>
        <a:xfrm>
          <a:off y="0" x="0"/>
          <a:ext cy="0" cx="0"/>
          <a:chOff y="0" x="0"/>
          <a:chExt cy="0" cx="0"/>
        </a:xfrm>
      </p:grpSpPr>
      <p:sp>
        <p:nvSpPr>
          <p:cNvPr id="222" name="Shape 222"/>
          <p:cNvSpPr txBox="1"/>
          <p:nvPr/>
        </p:nvSpPr>
        <p:spPr>
          <a:xfrm>
            <a:off y="476250" x="1619250"/>
            <a:ext cy="404811" cx="5688011"/>
          </a:xfrm>
          <a:prstGeom prst="rect">
            <a:avLst/>
          </a:prstGeom>
          <a:solidFill>
            <a:srgbClr val="CCFFCC"/>
          </a:solidFill>
          <a:ln>
            <a:noFill/>
          </a:ln>
        </p:spPr>
        <p:txBody>
          <a:bodyPr bIns="46800" rIns="90000" lIns="90000" tIns="46800" anchor="t" anchorCtr="0">
            <a:noAutofit/>
          </a:bodyPr>
          <a:lstStyle/>
          <a:p>
            <a:pPr algn="ctr" rtl="0" lvl="0" marR="0" indent="0" marL="0">
              <a:lnSpc>
                <a:spcPct val="93000"/>
              </a:lnSpc>
              <a:spcBef>
                <a:spcPts val="1300"/>
              </a:spcBef>
              <a:spcAft>
                <a:spcPts val="0"/>
              </a:spcAft>
              <a:buClr>
                <a:srgbClr val="000000"/>
              </a:buClr>
              <a:buSzPct val="25000"/>
              <a:buFont typeface="Arial"/>
              <a:buNone/>
            </a:pPr>
            <a:r>
              <a:rPr strike="noStrike" u="none" b="1" cap="none" baseline="0" sz="2200" lang="en-US" i="0">
                <a:solidFill>
                  <a:srgbClr val="000000"/>
                </a:solidFill>
                <a:latin typeface="Arial"/>
                <a:ea typeface="Arial"/>
                <a:cs typeface="Arial"/>
                <a:sym typeface="Arial"/>
              </a:rPr>
              <a:t>Littérature et Société</a:t>
            </a:r>
          </a:p>
        </p:txBody>
      </p:sp>
      <p:sp>
        <p:nvSpPr>
          <p:cNvPr id="223" name="Shape 223"/>
          <p:cNvSpPr txBox="1"/>
          <p:nvPr/>
        </p:nvSpPr>
        <p:spPr>
          <a:xfrm>
            <a:off y="2349500" x="1116012"/>
            <a:ext cy="2892425" cx="7056437"/>
          </a:xfrm>
          <a:prstGeom prst="rect">
            <a:avLst/>
          </a:prstGeom>
          <a:no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Cet enseignement mêle des contenus de lettres et d’histoire. Il est principalement basé sur l’étude de la communication, des différents supports et outils de communication, du message écrit et oral.</a:t>
            </a:r>
          </a:p>
          <a:p>
            <a:r>
              <a:t/>
            </a:r>
          </a:p>
          <a:p>
            <a:pPr algn="l" rtl="0" lvl="0" marR="0" indent="0" marL="0">
              <a:lnSpc>
                <a:spcPct val="93000"/>
              </a:lnSpc>
              <a:spcBef>
                <a:spcPts val="0"/>
              </a:spcBef>
              <a:spcAft>
                <a:spcPts val="0"/>
              </a:spcAft>
              <a:buClr>
                <a:srgbClr val="000000"/>
              </a:buClr>
              <a:buSzPct val="25000"/>
              <a:buFont typeface="Arial"/>
              <a:buNone/>
            </a:pPr>
            <a:r>
              <a:rPr strike="noStrike" u="none" b="0" cap="none" baseline="0" sz="2200" lang="en-US" i="0">
                <a:solidFill>
                  <a:schemeClr val="dk1"/>
                </a:solidFill>
                <a:latin typeface="Arial"/>
                <a:ea typeface="Arial"/>
                <a:cs typeface="Arial"/>
                <a:sym typeface="Arial"/>
              </a:rPr>
              <a:t>On pourra étudier les divers modes de communication et leur évolution au fil du temps, les différences inter-culturelles, l’influence des écrivains sur leur époque, l’impact des médias dans la société d’aujourd’hui, etc.</a:t>
            </a:r>
          </a:p>
        </p:txBody>
      </p:sp>
      <p:pic>
        <p:nvPicPr>
          <p:cNvPr id="224" name="Shape 224"/>
          <p:cNvPicPr preferRelativeResize="0"/>
          <p:nvPr/>
        </p:nvPicPr>
        <p:blipFill>
          <a:blip r:embed="rId3"/>
          <a:stretch>
            <a:fillRect/>
          </a:stretch>
        </p:blipFill>
        <p:spPr>
          <a:xfrm>
            <a:off y="188911" x="8459786"/>
            <a:ext cy="417511" cx="452436"/>
          </a:xfrm>
          <a:prstGeom prst="rect">
            <a:avLst/>
          </a:prstGeom>
        </p:spPr>
      </p:pic>
      <p:sp>
        <p:nvSpPr>
          <p:cNvPr id="225" name="Shape 225"/>
          <p:cNvSpPr txBox="1"/>
          <p:nvPr/>
        </p:nvSpPr>
        <p:spPr>
          <a:xfrm>
            <a:off y="5949950" x="8101011"/>
            <a:ext cy="604837" cx="792162"/>
          </a:xfrm>
          <a:prstGeom prst="rect">
            <a:avLst/>
          </a:prstGeom>
          <a:noFill/>
          <a:ln>
            <a:noFill/>
          </a:ln>
        </p:spPr>
        <p:txBody>
          <a:bodyPr bIns="46800" rIns="90000" lIns="90000" tIns="46800" anchor="t" anchorCtr="0">
            <a:noAutofit/>
          </a:bodyPr>
          <a:lstStyle/>
          <a:p>
            <a:pPr algn="ctr" rtl="0" lvl="0" marR="0" indent="0" marL="0">
              <a:lnSpc>
                <a:spcPct val="93000"/>
              </a:lnSpc>
              <a:spcBef>
                <a:spcPts val="2200"/>
              </a:spcBef>
              <a:spcAft>
                <a:spcPts val="0"/>
              </a:spcAft>
              <a:buClr>
                <a:srgbClr val="000000"/>
              </a:buClr>
              <a:buSzPct val="25000"/>
              <a:buFont typeface="Arial"/>
              <a:buNone/>
            </a:pPr>
            <a:r>
              <a:rPr strike="noStrike" u="sng" b="0" cap="none" baseline="0" sz="3600" lang="en-US" i="0">
                <a:solidFill>
                  <a:schemeClr val="hlink"/>
                </a:solidFill>
                <a:latin typeface="Arial"/>
                <a:ea typeface="Arial"/>
                <a:cs typeface="Arial"/>
                <a:sym typeface="Arial"/>
                <a:hlinkClick r:id="rId4"/>
              </a:rPr>
              <a: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1" name="Shape 231"/>
        <p:cNvGrpSpPr/>
        <p:nvPr/>
      </p:nvGrpSpPr>
      <p:grpSpPr>
        <a:xfrm>
          <a:off y="0" x="0"/>
          <a:ext cy="0" cx="0"/>
          <a:chOff y="0" x="0"/>
          <a:chExt cy="0" cx="0"/>
        </a:xfrm>
      </p:grpSpPr>
      <p:cxnSp>
        <p:nvCxnSpPr>
          <p:cNvPr id="232" name="Shape 232"/>
          <p:cNvCxnSpPr/>
          <p:nvPr/>
        </p:nvCxnSpPr>
        <p:spPr>
          <a:xfrm>
            <a:off y="5300662" x="8101011"/>
            <a:ext cy="576262" cx="1587"/>
          </a:xfrm>
          <a:prstGeom prst="straightConnector1">
            <a:avLst/>
          </a:prstGeom>
          <a:noFill/>
          <a:ln w="9525" cap="rnd">
            <a:solidFill>
              <a:srgbClr val="000000"/>
            </a:solidFill>
            <a:prstDash val="solid"/>
            <a:miter/>
            <a:headEnd w="med" len="med" type="none"/>
            <a:tailEnd w="med" len="med" type="triangle"/>
          </a:ln>
        </p:spPr>
      </p:cxnSp>
      <p:sp>
        <p:nvSpPr>
          <p:cNvPr id="233" name="Shape 233"/>
          <p:cNvSpPr txBox="1"/>
          <p:nvPr/>
        </p:nvSpPr>
        <p:spPr>
          <a:xfrm>
            <a:off y="1268412" x="1979611"/>
            <a:ext cy="368299" cx="5761036"/>
          </a:xfrm>
          <a:prstGeom prst="rect">
            <a:avLst/>
          </a:prstGeom>
          <a:solidFill>
            <a:srgbClr val="DDDDDD"/>
          </a:solid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Intentions d’orientation de l’élève et de la famille</a:t>
            </a:r>
          </a:p>
        </p:txBody>
      </p:sp>
      <p:sp>
        <p:nvSpPr>
          <p:cNvPr id="234" name="Shape 234"/>
          <p:cNvSpPr txBox="1"/>
          <p:nvPr/>
        </p:nvSpPr>
        <p:spPr>
          <a:xfrm>
            <a:off y="1268412" x="323850"/>
            <a:ext cy="935037" cx="1511299"/>
          </a:xfrm>
          <a:prstGeom prst="rect">
            <a:avLst/>
          </a:prstGeom>
          <a:solidFill>
            <a:srgbClr val="333333"/>
          </a:solidFill>
          <a:ln>
            <a:noFill/>
          </a:ln>
        </p:spPr>
        <p:txBody>
          <a:bodyPr bIns="46800" rIns="90000" lIns="90000" tIns="46800" anchor="t" anchorCtr="0">
            <a:noAutofit/>
          </a:bodyPr>
          <a:lstStyle/>
          <a:p>
            <a:pPr algn="ctr" rtl="0" lvl="0" marR="0" indent="0" marL="0">
              <a:lnSpc>
                <a:spcPct val="93000"/>
              </a:lnSpc>
              <a:spcBef>
                <a:spcPts val="1500"/>
              </a:spcBef>
              <a:spcAft>
                <a:spcPts val="0"/>
              </a:spcAft>
              <a:buClr>
                <a:srgbClr val="000000"/>
              </a:buClr>
              <a:buSzPct val="25000"/>
              <a:buFont typeface="Arial"/>
              <a:buNone/>
            </a:pPr>
            <a:r>
              <a:rPr strike="noStrike" u="none" b="1" cap="none" baseline="0" sz="2400" lang="en-US" i="0">
                <a:solidFill>
                  <a:srgbClr val="FFFFFF"/>
                </a:solidFill>
                <a:latin typeface="Arial"/>
                <a:ea typeface="Arial"/>
                <a:cs typeface="Arial"/>
                <a:sym typeface="Arial"/>
              </a:rPr>
              <a:t>Janvier</a:t>
            </a:r>
          </a:p>
        </p:txBody>
      </p:sp>
      <p:sp>
        <p:nvSpPr>
          <p:cNvPr id="235" name="Shape 235"/>
          <p:cNvSpPr txBox="1"/>
          <p:nvPr/>
        </p:nvSpPr>
        <p:spPr>
          <a:xfrm>
            <a:off y="1341437" x="8027986"/>
            <a:ext cy="714374" cx="935037"/>
          </a:xfrm>
          <a:prstGeom prst="rect">
            <a:avLst/>
          </a:prstGeom>
          <a:noFill/>
          <a:ln>
            <a:noFill/>
          </a:ln>
        </p:spPr>
        <p:txBody>
          <a:bodyPr bIns="46800" rIns="90000" lIns="90000" tIns="46800" anchor="t" anchorCtr="0">
            <a:noAutofit/>
          </a:bodyPr>
          <a:lstStyle/>
          <a:p>
            <a:pPr algn="ctr" rtl="0" lvl="0" marR="0" indent="0" marL="0">
              <a:lnSpc>
                <a:spcPct val="93000"/>
              </a:lnSpc>
              <a:spcBef>
                <a:spcPts val="1500"/>
              </a:spcBef>
              <a:spcAft>
                <a:spcPts val="0"/>
              </a:spcAft>
              <a:buClr>
                <a:srgbClr val="000000"/>
              </a:buClr>
              <a:buSzPct val="25000"/>
              <a:buFont typeface="Arial"/>
              <a:buNone/>
            </a:pPr>
            <a:r>
              <a:rPr strike="noStrike" u="sng" b="0" cap="none" baseline="0" sz="1000" lang="en-US" i="0">
                <a:solidFill>
                  <a:schemeClr val="hlink"/>
                </a:solidFill>
                <a:latin typeface="Arial"/>
                <a:ea typeface="Arial"/>
                <a:cs typeface="Arial"/>
                <a:sym typeface="Arial"/>
                <a:hlinkClick r:id="rId3"/>
              </a:rPr>
              <a:t>Fiche de </a:t>
            </a:r>
            <a:br>
              <a:rPr strike="noStrike" u="sng" b="0" cap="none" baseline="0" sz="1000" lang="en-US" i="0">
                <a:solidFill>
                  <a:schemeClr val="hlink"/>
                </a:solidFill>
                <a:latin typeface="Arial"/>
                <a:ea typeface="Arial"/>
                <a:cs typeface="Arial"/>
                <a:sym typeface="Arial"/>
                <a:hlinkClick r:id="rId4"/>
              </a:rPr>
            </a:br>
            <a:r>
              <a:rPr strike="noStrike" u="sng" b="0" cap="none" baseline="0" sz="1000" lang="en-US" i="0">
                <a:solidFill>
                  <a:schemeClr val="hlink"/>
                </a:solidFill>
                <a:latin typeface="Arial"/>
                <a:ea typeface="Arial"/>
                <a:cs typeface="Arial"/>
                <a:sym typeface="Arial"/>
                <a:hlinkClick r:id="rId5"/>
              </a:rPr>
              <a:t>liaison</a:t>
            </a:r>
            <a:r>
              <a:rPr strike="noStrike" u="sng" b="0" cap="none" baseline="0" sz="2400" lang="en-US" i="0">
                <a:solidFill>
                  <a:schemeClr val="hlink"/>
                </a:solidFill>
                <a:latin typeface="Arial"/>
                <a:ea typeface="Arial"/>
                <a:cs typeface="Arial"/>
                <a:sym typeface="Arial"/>
                <a:hlinkClick r:id="rId6"/>
              </a:rPr>
              <a:t></a:t>
            </a:r>
          </a:p>
        </p:txBody>
      </p:sp>
      <p:sp>
        <p:nvSpPr>
          <p:cNvPr id="236" name="Shape 236"/>
          <p:cNvSpPr txBox="1"/>
          <p:nvPr/>
        </p:nvSpPr>
        <p:spPr>
          <a:xfrm>
            <a:off y="1844675" x="1979611"/>
            <a:ext cy="368299" cx="5761036"/>
          </a:xfrm>
          <a:prstGeom prst="rect">
            <a:avLst/>
          </a:prstGeom>
          <a:solidFill>
            <a:srgbClr val="DDDDDD"/>
          </a:solid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Proposition provisoire du conseil de classe</a:t>
            </a:r>
          </a:p>
        </p:txBody>
      </p:sp>
      <p:sp>
        <p:nvSpPr>
          <p:cNvPr id="237" name="Shape 237"/>
          <p:cNvSpPr txBox="1"/>
          <p:nvPr/>
        </p:nvSpPr>
        <p:spPr>
          <a:xfrm>
            <a:off y="2636836" x="323850"/>
            <a:ext cy="935037" cx="1511299"/>
          </a:xfrm>
          <a:prstGeom prst="rect">
            <a:avLst/>
          </a:prstGeom>
          <a:solidFill>
            <a:srgbClr val="333333"/>
          </a:solidFill>
          <a:ln>
            <a:noFill/>
          </a:ln>
        </p:spPr>
        <p:txBody>
          <a:bodyPr bIns="46800" rIns="90000" lIns="90000" tIns="46800" anchor="ctr" anchorCtr="0">
            <a:noAutofit/>
          </a:bodyPr>
          <a:lstStyle/>
          <a:p>
            <a:pPr algn="ctr" rtl="0" lvl="0" marR="0" indent="0" marL="0">
              <a:lnSpc>
                <a:spcPct val="93000"/>
              </a:lnSpc>
              <a:spcBef>
                <a:spcPts val="1500"/>
              </a:spcBef>
              <a:spcAft>
                <a:spcPts val="0"/>
              </a:spcAft>
              <a:buClr>
                <a:srgbClr val="000000"/>
              </a:buClr>
              <a:buSzPct val="25000"/>
              <a:buFont typeface="Arial"/>
              <a:buNone/>
            </a:pPr>
            <a:r>
              <a:rPr strike="noStrike" u="none" b="0" cap="none" baseline="0" sz="1600" lang="en-US" i="0">
                <a:solidFill>
                  <a:srgbClr val="FFFFFF"/>
                </a:solidFill>
                <a:latin typeface="Arial"/>
                <a:ea typeface="Arial"/>
                <a:cs typeface="Arial"/>
                <a:sym typeface="Arial"/>
              </a:rPr>
              <a:t>Fin</a:t>
            </a:r>
            <a:r>
              <a:rPr strike="noStrike" u="none" b="1" cap="none" baseline="0" sz="2400" lang="en-US" i="0">
                <a:solidFill>
                  <a:srgbClr val="FFFFFF"/>
                </a:solidFill>
                <a:latin typeface="Arial"/>
                <a:ea typeface="Arial"/>
                <a:cs typeface="Arial"/>
                <a:sym typeface="Arial"/>
              </a:rPr>
              <a:t> AVRIL</a:t>
            </a:r>
          </a:p>
        </p:txBody>
      </p:sp>
      <p:sp>
        <p:nvSpPr>
          <p:cNvPr id="238" name="Shape 238"/>
          <p:cNvSpPr txBox="1"/>
          <p:nvPr/>
        </p:nvSpPr>
        <p:spPr>
          <a:xfrm>
            <a:off y="2636836" x="1979611"/>
            <a:ext cy="368299" cx="6121400"/>
          </a:xfrm>
          <a:prstGeom prst="rect">
            <a:avLst/>
          </a:prstGeom>
          <a:solidFill>
            <a:srgbClr val="DDDDDD"/>
          </a:solid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Demande définitive d’orientation de l’élève et de la famille</a:t>
            </a:r>
          </a:p>
        </p:txBody>
      </p:sp>
      <p:sp>
        <p:nvSpPr>
          <p:cNvPr id="239" name="Shape 239"/>
          <p:cNvSpPr txBox="1"/>
          <p:nvPr/>
        </p:nvSpPr>
        <p:spPr>
          <a:xfrm>
            <a:off y="3213100" x="1979611"/>
            <a:ext cy="368299" cx="6121400"/>
          </a:xfrm>
          <a:prstGeom prst="rect">
            <a:avLst/>
          </a:prstGeom>
          <a:solidFill>
            <a:srgbClr val="DDDDDD"/>
          </a:solid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Dernière proposition du conseil de classe</a:t>
            </a:r>
          </a:p>
        </p:txBody>
      </p:sp>
      <p:sp>
        <p:nvSpPr>
          <p:cNvPr id="240" name="Shape 240"/>
          <p:cNvSpPr txBox="1"/>
          <p:nvPr/>
        </p:nvSpPr>
        <p:spPr>
          <a:xfrm>
            <a:off y="2565400" x="8208961"/>
            <a:ext cy="433386" cx="611187"/>
          </a:xfrm>
          <a:prstGeom prst="rect">
            <a:avLst/>
          </a:prstGeom>
          <a:noFill/>
          <a:ln>
            <a:noFill/>
          </a:ln>
        </p:spPr>
        <p:txBody>
          <a:bodyPr bIns="46800" rIns="90000" lIns="90000" tIns="46800" anchor="t" anchorCtr="0">
            <a:noAutofit/>
          </a:bodyPr>
          <a:lstStyle/>
          <a:p>
            <a:pPr algn="ctr" rtl="0" lvl="0" marR="0" indent="0" marL="0">
              <a:lnSpc>
                <a:spcPct val="93000"/>
              </a:lnSpc>
              <a:spcBef>
                <a:spcPts val="1500"/>
              </a:spcBef>
              <a:spcAft>
                <a:spcPts val="0"/>
              </a:spcAft>
              <a:buClr>
                <a:srgbClr val="000000"/>
              </a:buClr>
              <a:buSzPct val="25000"/>
              <a:buFont typeface="Arial"/>
              <a:buNone/>
            </a:pPr>
            <a:r>
              <a:rPr strike="noStrike" u="sng" b="0" cap="none" baseline="0" sz="2400" lang="en-US" i="0">
                <a:solidFill>
                  <a:schemeClr val="hlink"/>
                </a:solidFill>
                <a:latin typeface="Arial"/>
                <a:ea typeface="Arial"/>
                <a:cs typeface="Arial"/>
                <a:sym typeface="Arial"/>
                <a:hlinkClick r:id="rId7"/>
              </a:rPr>
              <a:t></a:t>
            </a:r>
          </a:p>
        </p:txBody>
      </p:sp>
      <p:cxnSp>
        <p:nvCxnSpPr>
          <p:cNvPr id="241" name="Shape 241"/>
          <p:cNvCxnSpPr/>
          <p:nvPr/>
        </p:nvCxnSpPr>
        <p:spPr>
          <a:xfrm>
            <a:off y="3573462" x="2339975"/>
            <a:ext cy="1223961" cx="1587"/>
          </a:xfrm>
          <a:prstGeom prst="straightConnector1">
            <a:avLst/>
          </a:prstGeom>
          <a:noFill/>
          <a:ln w="9525" cap="rnd">
            <a:solidFill>
              <a:srgbClr val="000000"/>
            </a:solidFill>
            <a:prstDash val="solid"/>
            <a:miter/>
            <a:headEnd w="med" len="med" type="none"/>
            <a:tailEnd w="med" len="med" type="triangle"/>
          </a:ln>
        </p:spPr>
      </p:cxnSp>
      <p:cxnSp>
        <p:nvCxnSpPr>
          <p:cNvPr id="242" name="Shape 242"/>
          <p:cNvCxnSpPr/>
          <p:nvPr/>
        </p:nvCxnSpPr>
        <p:spPr>
          <a:xfrm>
            <a:off y="3573462" x="5219700"/>
            <a:ext cy="360362" cx="1587"/>
          </a:xfrm>
          <a:prstGeom prst="straightConnector1">
            <a:avLst/>
          </a:prstGeom>
          <a:noFill/>
          <a:ln w="9525" cap="rnd">
            <a:solidFill>
              <a:srgbClr val="000000"/>
            </a:solidFill>
            <a:prstDash val="solid"/>
            <a:miter/>
            <a:headEnd w="med" len="med" type="none"/>
            <a:tailEnd w="med" len="med" type="triangle"/>
          </a:ln>
        </p:spPr>
      </p:cxnSp>
      <p:sp>
        <p:nvSpPr>
          <p:cNvPr id="243" name="Shape 243"/>
          <p:cNvSpPr txBox="1"/>
          <p:nvPr/>
        </p:nvSpPr>
        <p:spPr>
          <a:xfrm>
            <a:off y="4868862" x="1619250"/>
            <a:ext cy="349250" cx="1368425"/>
          </a:xfrm>
          <a:prstGeom prst="rect">
            <a:avLst/>
          </a:prstGeom>
          <a:solidFill>
            <a:srgbClr val="BEF6FE"/>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Si accord</a:t>
            </a:r>
          </a:p>
        </p:txBody>
      </p:sp>
      <p:sp>
        <p:nvSpPr>
          <p:cNvPr id="244" name="Shape 244"/>
          <p:cNvSpPr txBox="1"/>
          <p:nvPr/>
        </p:nvSpPr>
        <p:spPr>
          <a:xfrm>
            <a:off y="4005262" x="4427537"/>
            <a:ext cy="349250" cx="1584325"/>
          </a:xfrm>
          <a:prstGeom prst="rect">
            <a:avLst/>
          </a:prstGeom>
          <a:solidFill>
            <a:srgbClr val="BEF6FE"/>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Si désaccord</a:t>
            </a:r>
          </a:p>
        </p:txBody>
      </p:sp>
      <p:sp>
        <p:nvSpPr>
          <p:cNvPr id="245" name="Shape 245"/>
          <p:cNvSpPr txBox="1"/>
          <p:nvPr/>
        </p:nvSpPr>
        <p:spPr>
          <a:xfrm>
            <a:off y="6092825" x="2916236"/>
            <a:ext cy="349250" cx="2447925"/>
          </a:xfrm>
          <a:prstGeom prst="rect">
            <a:avLst/>
          </a:prstGeom>
          <a:solidFill>
            <a:srgbClr val="333399"/>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FFFFFF"/>
                </a:solidFill>
                <a:latin typeface="Arial"/>
                <a:ea typeface="Arial"/>
                <a:cs typeface="Arial"/>
                <a:sym typeface="Arial"/>
              </a:rPr>
              <a:t>Décision d’orientation</a:t>
            </a:r>
          </a:p>
        </p:txBody>
      </p:sp>
      <p:cxnSp>
        <p:nvCxnSpPr>
          <p:cNvPr id="246" name="Shape 246"/>
          <p:cNvCxnSpPr/>
          <p:nvPr/>
        </p:nvCxnSpPr>
        <p:spPr>
          <a:xfrm>
            <a:off y="5229225" x="2339975"/>
            <a:ext cy="1079499" cx="1587"/>
          </a:xfrm>
          <a:prstGeom prst="straightConnector1">
            <a:avLst/>
          </a:prstGeom>
          <a:noFill/>
          <a:ln w="9525" cap="rnd">
            <a:solidFill>
              <a:srgbClr val="000000"/>
            </a:solidFill>
            <a:prstDash val="solid"/>
            <a:miter/>
            <a:headEnd w="med" len="med" type="none"/>
            <a:tailEnd w="med" len="med" type="none"/>
          </a:ln>
        </p:spPr>
      </p:cxnSp>
      <p:cxnSp>
        <p:nvCxnSpPr>
          <p:cNvPr id="247" name="Shape 247"/>
          <p:cNvCxnSpPr/>
          <p:nvPr/>
        </p:nvCxnSpPr>
        <p:spPr>
          <a:xfrm>
            <a:off y="6308725" x="2339975"/>
            <a:ext cy="1587" cx="503236"/>
          </a:xfrm>
          <a:prstGeom prst="straightConnector1">
            <a:avLst/>
          </a:prstGeom>
          <a:noFill/>
          <a:ln w="9525" cap="rnd">
            <a:solidFill>
              <a:srgbClr val="000000"/>
            </a:solidFill>
            <a:prstDash val="solid"/>
            <a:miter/>
            <a:headEnd w="med" len="med" type="none"/>
            <a:tailEnd w="med" len="med" type="triangle"/>
          </a:ln>
        </p:spPr>
      </p:cxnSp>
      <p:sp>
        <p:nvSpPr>
          <p:cNvPr id="248" name="Shape 248"/>
          <p:cNvSpPr txBox="1"/>
          <p:nvPr/>
        </p:nvSpPr>
        <p:spPr>
          <a:xfrm>
            <a:off y="4724400" x="4211637"/>
            <a:ext cy="1114425" cx="2089150"/>
          </a:xfrm>
          <a:prstGeom prst="rect">
            <a:avLst/>
          </a:prstGeom>
          <a:no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chemeClr val="accent2"/>
                </a:solidFill>
                <a:latin typeface="Arial"/>
                <a:ea typeface="Arial"/>
                <a:cs typeface="Arial"/>
                <a:sym typeface="Arial"/>
              </a:rPr>
              <a:t>Rencontre avec </a:t>
            </a:r>
            <a:br>
              <a:rPr strike="noStrike" u="none" b="0" cap="none" baseline="0" sz="1800" lang="en-US" i="0">
                <a:solidFill>
                  <a:schemeClr val="accent2"/>
                </a:solidFill>
                <a:latin typeface="Arial"/>
                <a:ea typeface="Arial"/>
                <a:cs typeface="Arial"/>
                <a:sym typeface="Arial"/>
              </a:rPr>
            </a:br>
            <a:r>
              <a:rPr strike="noStrike" u="none" b="0" cap="none" baseline="0" sz="1800" lang="en-US" i="0">
                <a:solidFill>
                  <a:schemeClr val="accent2"/>
                </a:solidFill>
                <a:latin typeface="Arial"/>
                <a:ea typeface="Arial"/>
                <a:cs typeface="Arial"/>
                <a:sym typeface="Arial"/>
              </a:rPr>
              <a:t>le Proviseur ou le Proviseur adjoint le 06 ou 07 mai</a:t>
            </a:r>
          </a:p>
        </p:txBody>
      </p:sp>
      <p:cxnSp>
        <p:nvCxnSpPr>
          <p:cNvPr id="249" name="Shape 249"/>
          <p:cNvCxnSpPr/>
          <p:nvPr/>
        </p:nvCxnSpPr>
        <p:spPr>
          <a:xfrm>
            <a:off y="4365625" x="5219700"/>
            <a:ext cy="431799" cx="1587"/>
          </a:xfrm>
          <a:prstGeom prst="straightConnector1">
            <a:avLst/>
          </a:prstGeom>
          <a:noFill/>
          <a:ln w="9525" cap="rnd">
            <a:solidFill>
              <a:srgbClr val="000000"/>
            </a:solidFill>
            <a:prstDash val="solid"/>
            <a:miter/>
            <a:headEnd w="med" len="med" type="none"/>
            <a:tailEnd w="med" len="med" type="triangle"/>
          </a:ln>
        </p:spPr>
      </p:cxnSp>
      <p:cxnSp>
        <p:nvCxnSpPr>
          <p:cNvPr id="250" name="Shape 250"/>
          <p:cNvCxnSpPr/>
          <p:nvPr/>
        </p:nvCxnSpPr>
        <p:spPr>
          <a:xfrm flipH="1">
            <a:off y="5013325" x="3055936"/>
            <a:ext cy="1587" cx="1230312"/>
          </a:xfrm>
          <a:prstGeom prst="straightConnector1">
            <a:avLst/>
          </a:prstGeom>
          <a:noFill/>
          <a:ln w="9525" cap="rnd">
            <a:solidFill>
              <a:srgbClr val="000000"/>
            </a:solidFill>
            <a:prstDash val="solid"/>
            <a:miter/>
            <a:headEnd w="med" len="med" type="none"/>
            <a:tailEnd w="med" len="med" type="triangle"/>
          </a:ln>
        </p:spPr>
      </p:cxnSp>
      <p:cxnSp>
        <p:nvCxnSpPr>
          <p:cNvPr id="251" name="Shape 251"/>
          <p:cNvCxnSpPr/>
          <p:nvPr/>
        </p:nvCxnSpPr>
        <p:spPr>
          <a:xfrm>
            <a:off y="5013325" x="6156325"/>
            <a:ext cy="1587" cx="863599"/>
          </a:xfrm>
          <a:prstGeom prst="straightConnector1">
            <a:avLst/>
          </a:prstGeom>
          <a:noFill/>
          <a:ln w="9525" cap="rnd">
            <a:solidFill>
              <a:srgbClr val="000000"/>
            </a:solidFill>
            <a:prstDash val="solid"/>
            <a:miter/>
            <a:headEnd w="med" len="med" type="none"/>
            <a:tailEnd w="med" len="med" type="triangle"/>
          </a:ln>
        </p:spPr>
      </p:cxnSp>
      <p:sp>
        <p:nvSpPr>
          <p:cNvPr id="252" name="Shape 252"/>
          <p:cNvSpPr txBox="1"/>
          <p:nvPr/>
        </p:nvSpPr>
        <p:spPr>
          <a:xfrm>
            <a:off y="4724400" x="7127875"/>
            <a:ext cy="603249" cx="1836737"/>
          </a:xfrm>
          <a:prstGeom prst="rect">
            <a:avLst/>
          </a:prstGeom>
          <a:solidFill>
            <a:srgbClr val="BEF6FE"/>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Si le désaccord persiste</a:t>
            </a:r>
          </a:p>
        </p:txBody>
      </p:sp>
      <p:sp>
        <p:nvSpPr>
          <p:cNvPr id="253" name="Shape 253"/>
          <p:cNvSpPr txBox="1"/>
          <p:nvPr/>
        </p:nvSpPr>
        <p:spPr>
          <a:xfrm>
            <a:off y="5876925" x="7164386"/>
            <a:ext cy="858836" cx="1800225"/>
          </a:xfrm>
          <a:prstGeom prst="rect">
            <a:avLst/>
          </a:prstGeom>
          <a:no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chemeClr val="accent2"/>
                </a:solidFill>
                <a:latin typeface="Arial"/>
                <a:ea typeface="Arial"/>
                <a:cs typeface="Arial"/>
                <a:sym typeface="Arial"/>
              </a:rPr>
              <a:t>Commission </a:t>
            </a:r>
            <a:br>
              <a:rPr strike="noStrike" u="none" b="0" cap="none" baseline="0" sz="1800" lang="en-US" i="0">
                <a:solidFill>
                  <a:schemeClr val="accent2"/>
                </a:solidFill>
                <a:latin typeface="Arial"/>
                <a:ea typeface="Arial"/>
                <a:cs typeface="Arial"/>
                <a:sym typeface="Arial"/>
              </a:rPr>
            </a:br>
            <a:r>
              <a:rPr strike="noStrike" u="none" b="0" cap="none" baseline="0" sz="1800" lang="en-US" i="0">
                <a:solidFill>
                  <a:schemeClr val="accent2"/>
                </a:solidFill>
                <a:latin typeface="Arial"/>
                <a:ea typeface="Arial"/>
                <a:cs typeface="Arial"/>
                <a:sym typeface="Arial"/>
              </a:rPr>
              <a:t>d’appel le 08 mai</a:t>
            </a:r>
          </a:p>
        </p:txBody>
      </p:sp>
      <p:cxnSp>
        <p:nvCxnSpPr>
          <p:cNvPr id="254" name="Shape 254"/>
          <p:cNvCxnSpPr/>
          <p:nvPr/>
        </p:nvCxnSpPr>
        <p:spPr>
          <a:xfrm flipH="1">
            <a:off y="6237287" x="5432424"/>
            <a:ext cy="1587" cx="1951037"/>
          </a:xfrm>
          <a:prstGeom prst="straightConnector1">
            <a:avLst/>
          </a:prstGeom>
          <a:noFill/>
          <a:ln w="9525" cap="rnd">
            <a:solidFill>
              <a:srgbClr val="000000"/>
            </a:solidFill>
            <a:prstDash val="solid"/>
            <a:miter/>
            <a:headEnd w="med" len="med" type="none"/>
            <a:tailEnd w="med" len="med" type="triangle"/>
          </a:ln>
        </p:spPr>
      </p:cxnSp>
      <p:sp>
        <p:nvSpPr>
          <p:cNvPr id="255" name="Shape 255"/>
          <p:cNvSpPr txBox="1"/>
          <p:nvPr/>
        </p:nvSpPr>
        <p:spPr>
          <a:xfrm>
            <a:off y="5373687" x="8243886"/>
            <a:ext cy="433386" cx="611187"/>
          </a:xfrm>
          <a:prstGeom prst="rect">
            <a:avLst/>
          </a:prstGeom>
          <a:noFill/>
          <a:ln>
            <a:noFill/>
          </a:ln>
        </p:spPr>
        <p:txBody>
          <a:bodyPr bIns="46800" rIns="90000" lIns="90000" tIns="46800" anchor="t" anchorCtr="0">
            <a:noAutofit/>
          </a:bodyPr>
          <a:lstStyle/>
          <a:p>
            <a:pPr algn="ctr" rtl="0" lvl="0" marR="0" indent="0" marL="0">
              <a:lnSpc>
                <a:spcPct val="93000"/>
              </a:lnSpc>
              <a:spcBef>
                <a:spcPts val="1500"/>
              </a:spcBef>
              <a:spcAft>
                <a:spcPts val="0"/>
              </a:spcAft>
              <a:buClr>
                <a:srgbClr val="000000"/>
              </a:buClr>
              <a:buSzPct val="25000"/>
              <a:buFont typeface="Arial"/>
              <a:buNone/>
            </a:pPr>
            <a:r>
              <a:rPr strike="noStrike" u="sng" b="0" cap="none" baseline="0" sz="2400" lang="en-US" i="0">
                <a:solidFill>
                  <a:schemeClr val="hlink"/>
                </a:solidFill>
                <a:latin typeface="Arial"/>
                <a:ea typeface="Arial"/>
                <a:cs typeface="Arial"/>
                <a:sym typeface="Arial"/>
                <a:hlinkClick r:id="rId8"/>
              </a:rPr>
              <a:t></a:t>
            </a:r>
          </a:p>
        </p:txBody>
      </p:sp>
      <p:sp>
        <p:nvSpPr>
          <p:cNvPr id="256" name="Shape 256"/>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Procédure d’orientation</a:t>
            </a:r>
          </a:p>
        </p:txBody>
      </p:sp>
      <p:pic>
        <p:nvPicPr>
          <p:cNvPr id="257" name="Shape 257"/>
          <p:cNvPicPr preferRelativeResize="0"/>
          <p:nvPr/>
        </p:nvPicPr>
        <p:blipFill>
          <a:blip r:embed="rId9"/>
          <a:stretch>
            <a:fillRect/>
          </a:stretch>
        </p:blipFill>
        <p:spPr>
          <a:xfrm>
            <a:off y="188911" x="8459786"/>
            <a:ext cy="417511" cx="452436"/>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4" name="Shape 264"/>
        <p:cNvGrpSpPr/>
        <p:nvPr/>
      </p:nvGrpSpPr>
      <p:grpSpPr>
        <a:xfrm>
          <a:off y="0" x="0"/>
          <a:ext cy="0" cx="0"/>
          <a:chOff y="0" x="0"/>
          <a:chExt cy="0" cx="0"/>
        </a:xfrm>
      </p:grpSpPr>
      <p:sp>
        <p:nvSpPr>
          <p:cNvPr id="265" name="Shape 265"/>
          <p:cNvSpPr txBox="1"/>
          <p:nvPr/>
        </p:nvSpPr>
        <p:spPr>
          <a:xfrm>
            <a:off y="1341437" x="0"/>
            <a:ext cy="1006474" cx="9144000"/>
          </a:xfrm>
          <a:prstGeom prst="rect">
            <a:avLst/>
          </a:prstGeom>
          <a:noFill/>
          <a:ln>
            <a:noFill/>
          </a:ln>
        </p:spPr>
        <p:txBody>
          <a:bodyPr bIns="45700" rIns="91425" lIns="91425" tIns="45700" anchor="t" anchorCtr="0">
            <a:noAutofit/>
          </a:bodyPr>
          <a:lstStyle/>
          <a:p>
            <a:pPr algn="ctr" rtl="0" lvl="0" marR="0" indent="0" marL="0">
              <a:lnSpc>
                <a:spcPct val="100000"/>
              </a:lnSpc>
              <a:spcBef>
                <a:spcPts val="400"/>
              </a:spcBef>
              <a:spcAft>
                <a:spcPts val="0"/>
              </a:spcAft>
              <a:buClr>
                <a:srgbClr val="000000"/>
              </a:buClr>
              <a:buSzPct val="25000"/>
              <a:buFont typeface="Arial"/>
              <a:buNone/>
            </a:pPr>
            <a:r>
              <a:rPr strike="noStrike" u="none" b="0" cap="none" baseline="0" sz="2000" lang="en-US" i="0">
                <a:solidFill>
                  <a:schemeClr val="dk1"/>
                </a:solidFill>
                <a:latin typeface="Arial"/>
                <a:ea typeface="Arial"/>
                <a:cs typeface="Arial"/>
                <a:sym typeface="Arial"/>
              </a:rPr>
              <a:t>Le Bac professionnel peut être envisagé en France ou à Pondichéry (Commerce), après une troisième, ou après une seconde pour passer de l’école au monde du travail</a:t>
            </a:r>
          </a:p>
        </p:txBody>
      </p:sp>
      <p:pic>
        <p:nvPicPr>
          <p:cNvPr id="266" name="Shape 266"/>
          <p:cNvPicPr preferRelativeResize="0"/>
          <p:nvPr/>
        </p:nvPicPr>
        <p:blipFill>
          <a:blip r:embed="rId3"/>
          <a:stretch>
            <a:fillRect/>
          </a:stretch>
        </p:blipFill>
        <p:spPr>
          <a:xfrm>
            <a:off y="3357562" x="611187"/>
            <a:ext cy="2084386" cx="1508124"/>
          </a:xfrm>
          <a:prstGeom prst="rect">
            <a:avLst/>
          </a:prstGeom>
        </p:spPr>
      </p:pic>
      <p:pic>
        <p:nvPicPr>
          <p:cNvPr id="267" name="Shape 267"/>
          <p:cNvPicPr preferRelativeResize="0"/>
          <p:nvPr/>
        </p:nvPicPr>
        <p:blipFill>
          <a:blip r:embed="rId4"/>
          <a:stretch>
            <a:fillRect/>
          </a:stretch>
        </p:blipFill>
        <p:spPr>
          <a:xfrm>
            <a:off y="3357562" x="2627311"/>
            <a:ext cy="2084386" cx="1508124"/>
          </a:xfrm>
          <a:prstGeom prst="rect">
            <a:avLst/>
          </a:prstGeom>
        </p:spPr>
      </p:pic>
      <p:pic>
        <p:nvPicPr>
          <p:cNvPr id="268" name="Shape 268"/>
          <p:cNvPicPr preferRelativeResize="0"/>
          <p:nvPr/>
        </p:nvPicPr>
        <p:blipFill>
          <a:blip r:embed="rId5"/>
          <a:stretch>
            <a:fillRect/>
          </a:stretch>
        </p:blipFill>
        <p:spPr>
          <a:xfrm>
            <a:off y="3357562" x="4716462"/>
            <a:ext cy="2078037" cx="1514475"/>
          </a:xfrm>
          <a:prstGeom prst="rect">
            <a:avLst/>
          </a:prstGeom>
        </p:spPr>
      </p:pic>
      <p:pic>
        <p:nvPicPr>
          <p:cNvPr id="269" name="Shape 269"/>
          <p:cNvPicPr preferRelativeResize="0"/>
          <p:nvPr/>
        </p:nvPicPr>
        <p:blipFill>
          <a:blip r:embed="rId6"/>
          <a:stretch>
            <a:fillRect/>
          </a:stretch>
        </p:blipFill>
        <p:spPr>
          <a:xfrm>
            <a:off y="3357562" x="6804025"/>
            <a:ext cy="2084386" cx="1514475"/>
          </a:xfrm>
          <a:prstGeom prst="rect">
            <a:avLst/>
          </a:prstGeom>
        </p:spPr>
      </p:pic>
      <p:sp>
        <p:nvSpPr>
          <p:cNvPr id="270" name="Shape 270"/>
          <p:cNvSpPr txBox="1"/>
          <p:nvPr/>
        </p:nvSpPr>
        <p:spPr>
          <a:xfrm>
            <a:off y="188911" x="0"/>
            <a:ext cy="431799" cx="6300787"/>
          </a:xfrm>
          <a:prstGeom prst="rect">
            <a:avLst/>
          </a:prstGeom>
          <a:solidFill>
            <a:srgbClr val="00330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Le Bac Professionnel</a:t>
            </a:r>
          </a:p>
        </p:txBody>
      </p:sp>
      <p:pic>
        <p:nvPicPr>
          <p:cNvPr id="271" name="Shape 271"/>
          <p:cNvPicPr preferRelativeResize="0"/>
          <p:nvPr/>
        </p:nvPicPr>
        <p:blipFill>
          <a:blip r:embed="rId7"/>
          <a:stretch>
            <a:fillRect/>
          </a:stretch>
        </p:blipFill>
        <p:spPr>
          <a:xfrm>
            <a:off y="188911" x="8459786"/>
            <a:ext cy="417511" cx="452436"/>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5" name="Shape 275"/>
        <p:cNvGrpSpPr/>
        <p:nvPr/>
      </p:nvGrpSpPr>
      <p:grpSpPr>
        <a:xfrm>
          <a:off y="0" x="0"/>
          <a:ext cy="0" cx="0"/>
          <a:chOff y="0" x="0"/>
          <a:chExt cy="0" cx="0"/>
        </a:xfrm>
      </p:grpSpPr>
      <p:sp>
        <p:nvSpPr>
          <p:cNvPr id="276" name="Shape 276"/>
          <p:cNvSpPr txBox="1"/>
          <p:nvPr/>
        </p:nvSpPr>
        <p:spPr>
          <a:xfrm>
            <a:off y="836612" x="323850"/>
            <a:ext cy="792162" cx="7920036"/>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3600" lang="en-US" i="0">
                <a:solidFill>
                  <a:srgbClr val="92D050"/>
                </a:solidFill>
                <a:latin typeface="Arial"/>
                <a:ea typeface="Arial"/>
                <a:cs typeface="Arial"/>
                <a:sym typeface="Arial"/>
              </a:rPr>
              <a:t>2 possibilités pour intégrer un Bac Pro</a:t>
            </a:r>
          </a:p>
        </p:txBody>
      </p:sp>
      <p:cxnSp>
        <p:nvCxnSpPr>
          <p:cNvPr id="277" name="Shape 277"/>
          <p:cNvCxnSpPr/>
          <p:nvPr/>
        </p:nvCxnSpPr>
        <p:spPr>
          <a:xfrm>
            <a:off y="2847975" x="2746375"/>
            <a:ext cy="906462" cx="98425"/>
          </a:xfrm>
          <a:prstGeom prst="straightConnector1">
            <a:avLst/>
          </a:prstGeom>
          <a:noFill/>
          <a:ln w="38100" cap="rnd">
            <a:solidFill>
              <a:schemeClr val="dk1"/>
            </a:solidFill>
            <a:prstDash val="solid"/>
            <a:miter/>
            <a:headEnd w="med" len="med" type="none"/>
            <a:tailEnd w="lg" len="lg" type="stealth"/>
          </a:ln>
        </p:spPr>
      </p:cxnSp>
      <p:sp>
        <p:nvSpPr>
          <p:cNvPr id="278" name="Shape 278"/>
          <p:cNvSpPr txBox="1"/>
          <p:nvPr/>
        </p:nvSpPr>
        <p:spPr>
          <a:xfrm>
            <a:off y="2005011" x="1782758"/>
            <a:ext cy="842961" cx="1926619"/>
          </a:xfrm>
          <a:prstGeom prst="rect">
            <a:avLst/>
          </a:prstGeom>
          <a:noFill/>
          <a:ln>
            <a:noFill/>
          </a:ln>
        </p:spPr>
        <p:txBody>
          <a:bodyPr bIns="27950" rIns="55900" lIns="55900" tIns="27950" anchor="ctr" anchorCtr="0">
            <a:noAutofit/>
          </a:bodyPr>
          <a:lstStyle/>
          <a:p>
            <a:pPr algn="ctr" rtl="0" lvl="0" marR="0" indent="0" marL="0">
              <a:lnSpc>
                <a:spcPct val="100000"/>
              </a:lnSpc>
              <a:spcBef>
                <a:spcPts val="480"/>
              </a:spcBef>
              <a:buSzPct val="25000"/>
              <a:buFont typeface="Arial"/>
              <a:buNone/>
            </a:pPr>
            <a:r>
              <a:rPr strike="noStrike" u="none" b="1" cap="none" baseline="0" sz="2400" lang="en-US" i="0">
                <a:solidFill>
                  <a:schemeClr val="dk1"/>
                </a:solidFill>
                <a:latin typeface="Arial"/>
                <a:ea typeface="Arial"/>
                <a:cs typeface="Arial"/>
                <a:sym typeface="Arial"/>
              </a:rPr>
              <a:t>2</a:t>
            </a:r>
            <a:r>
              <a:rPr strike="noStrike" u="none" b="1" cap="none" baseline="30000" sz="2400" lang="en-US" i="0">
                <a:solidFill>
                  <a:schemeClr val="dk1"/>
                </a:solidFill>
                <a:latin typeface="Arial"/>
                <a:ea typeface="Arial"/>
                <a:cs typeface="Arial"/>
                <a:sym typeface="Arial"/>
              </a:rPr>
              <a:t>nde</a:t>
            </a:r>
            <a:r>
              <a:rPr strike="noStrike" u="none" b="1" cap="none" baseline="0" sz="2400" lang="en-US" i="0">
                <a:solidFill>
                  <a:schemeClr val="dk1"/>
                </a:solidFill>
                <a:latin typeface="Arial"/>
                <a:ea typeface="Arial"/>
                <a:cs typeface="Arial"/>
                <a:sym typeface="Arial"/>
              </a:rPr>
              <a:t> GT</a:t>
            </a:r>
          </a:p>
        </p:txBody>
      </p:sp>
      <p:sp>
        <p:nvSpPr>
          <p:cNvPr id="279" name="Shape 279"/>
          <p:cNvSpPr txBox="1"/>
          <p:nvPr/>
        </p:nvSpPr>
        <p:spPr>
          <a:xfrm>
            <a:off y="3789362" x="1452944"/>
            <a:ext cy="965199" cx="2786520"/>
          </a:xfrm>
          <a:prstGeom prst="rect">
            <a:avLst/>
          </a:prstGeom>
          <a:noFill/>
          <a:ln>
            <a:noFill/>
          </a:ln>
        </p:spPr>
        <p:txBody>
          <a:bodyPr bIns="45700" rIns="91425" lIns="91425" tIns="45700" anchor="ctr" anchorCtr="0">
            <a:noAutofit/>
          </a:bodyPr>
          <a:lstStyle/>
          <a:p/>
        </p:txBody>
      </p:sp>
      <p:sp>
        <p:nvSpPr>
          <p:cNvPr id="280" name="Shape 280"/>
          <p:cNvSpPr txBox="1"/>
          <p:nvPr/>
        </p:nvSpPr>
        <p:spPr>
          <a:xfrm>
            <a:off y="3822700" x="4694740"/>
            <a:ext cy="966787" cx="2787986"/>
          </a:xfrm>
          <a:prstGeom prst="rect">
            <a:avLst/>
          </a:prstGeom>
          <a:noFill/>
          <a:ln>
            <a:noFill/>
          </a:ln>
        </p:spPr>
        <p:txBody>
          <a:bodyPr bIns="45700" rIns="91425" lIns="91425" tIns="45700" anchor="ctr" anchorCtr="0">
            <a:noAutofit/>
          </a:bodyPr>
          <a:lstStyle/>
          <a:p>
            <a:pPr algn="ctr" rtl="0" lvl="0" marR="0" indent="0" marL="0">
              <a:lnSpc>
                <a:spcPct val="100000"/>
              </a:lnSpc>
              <a:spcBef>
                <a:spcPts val="360"/>
              </a:spcBef>
              <a:buSzPct val="25000"/>
              <a:buFont typeface="Arial"/>
              <a:buNone/>
            </a:pPr>
            <a:r>
              <a:rPr strike="noStrike" u="none" b="1" cap="none" baseline="0" sz="1800" lang="en-US" i="0">
                <a:solidFill>
                  <a:srgbClr val="FF3300"/>
                </a:solidFill>
                <a:latin typeface="Arial"/>
                <a:ea typeface="Arial"/>
                <a:cs typeface="Arial"/>
                <a:sym typeface="Arial"/>
              </a:rPr>
              <a:t>Procédure </a:t>
            </a:r>
            <a:br>
              <a:rPr strike="noStrike" u="none" b="1" cap="none" baseline="0" sz="1800" lang="en-US" i="0">
                <a:solidFill>
                  <a:srgbClr val="FF3300"/>
                </a:solidFill>
                <a:latin typeface="Arial"/>
                <a:ea typeface="Arial"/>
                <a:cs typeface="Arial"/>
                <a:sym typeface="Arial"/>
              </a:rPr>
            </a:br>
            <a:r>
              <a:rPr strike="noStrike" u="none" b="1" cap="none" baseline="0" sz="1800" lang="en-US" i="0">
                <a:solidFill>
                  <a:srgbClr val="FF3300"/>
                </a:solidFill>
                <a:latin typeface="Arial"/>
                <a:ea typeface="Arial"/>
                <a:cs typeface="Arial"/>
                <a:sym typeface="Arial"/>
              </a:rPr>
              <a:t>post-3ème</a:t>
            </a:r>
          </a:p>
        </p:txBody>
      </p:sp>
      <p:cxnSp>
        <p:nvCxnSpPr>
          <p:cNvPr id="281" name="Shape 281"/>
          <p:cNvCxnSpPr/>
          <p:nvPr/>
        </p:nvCxnSpPr>
        <p:spPr>
          <a:xfrm>
            <a:off y="4724400" x="3779837"/>
            <a:ext cy="474661" cx="0"/>
          </a:xfrm>
          <a:prstGeom prst="straightConnector1">
            <a:avLst/>
          </a:prstGeom>
          <a:noFill/>
          <a:ln w="38100" cap="rnd">
            <a:solidFill>
              <a:schemeClr val="dk1"/>
            </a:solidFill>
            <a:prstDash val="solid"/>
            <a:miter/>
            <a:headEnd w="med" len="med" type="none"/>
            <a:tailEnd w="lg" len="lg" type="stealth"/>
          </a:ln>
        </p:spPr>
      </p:cxnSp>
      <p:cxnSp>
        <p:nvCxnSpPr>
          <p:cNvPr id="282" name="Shape 282"/>
          <p:cNvCxnSpPr/>
          <p:nvPr/>
        </p:nvCxnSpPr>
        <p:spPr>
          <a:xfrm>
            <a:off y="4776787" x="6532562"/>
            <a:ext cy="455612" cx="1587"/>
          </a:xfrm>
          <a:prstGeom prst="straightConnector1">
            <a:avLst/>
          </a:prstGeom>
          <a:noFill/>
          <a:ln w="38100" cap="rnd">
            <a:solidFill>
              <a:schemeClr val="dk1"/>
            </a:solidFill>
            <a:prstDash val="solid"/>
            <a:miter/>
            <a:headEnd w="med" len="med" type="none"/>
            <a:tailEnd w="lg" len="lg" type="stealth"/>
          </a:ln>
        </p:spPr>
      </p:cxnSp>
      <p:sp>
        <p:nvSpPr>
          <p:cNvPr id="283" name="Shape 283"/>
          <p:cNvSpPr txBox="1"/>
          <p:nvPr/>
        </p:nvSpPr>
        <p:spPr>
          <a:xfrm>
            <a:off y="5264150" x="1529144"/>
            <a:ext cy="966787" cx="2786520"/>
          </a:xfrm>
          <a:prstGeom prst="rect">
            <a:avLst/>
          </a:prstGeom>
          <a:noFill/>
          <a:ln>
            <a:noFill/>
          </a:ln>
        </p:spPr>
        <p:txBody>
          <a:bodyPr bIns="45700" rIns="91425" lIns="91425" tIns="45700" anchor="ctr" anchorCtr="0">
            <a:noAutofit/>
          </a:bodyPr>
          <a:lstStyle/>
          <a:p>
            <a:pPr algn="ctr" rtl="0" lvl="0" marR="0" indent="0" marL="0">
              <a:lnSpc>
                <a:spcPct val="100000"/>
              </a:lnSpc>
              <a:spcBef>
                <a:spcPts val="360"/>
              </a:spcBef>
              <a:buSzPct val="25000"/>
              <a:buFont typeface="Arial"/>
              <a:buNone/>
            </a:pPr>
            <a:r>
              <a:rPr strike="noStrike" u="none" b="1" cap="none" baseline="0" sz="1800" lang="en-US" i="0">
                <a:solidFill>
                  <a:srgbClr val="FF3300"/>
                </a:solidFill>
                <a:latin typeface="Arial"/>
                <a:ea typeface="Arial"/>
                <a:cs typeface="Arial"/>
                <a:sym typeface="Arial"/>
              </a:rPr>
              <a:t>1ère Professionnelle</a:t>
            </a:r>
          </a:p>
        </p:txBody>
      </p:sp>
      <p:sp>
        <p:nvSpPr>
          <p:cNvPr id="284" name="Shape 284"/>
          <p:cNvSpPr txBox="1"/>
          <p:nvPr/>
        </p:nvSpPr>
        <p:spPr>
          <a:xfrm>
            <a:off y="3933825" x="1619250"/>
            <a:ext cy="641350" cx="24129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FF3300"/>
                </a:solidFill>
                <a:latin typeface="Arial"/>
                <a:ea typeface="Arial"/>
                <a:cs typeface="Arial"/>
                <a:sym typeface="Arial"/>
              </a:rPr>
              <a:t>Procédure</a:t>
            </a:r>
            <a:br>
              <a:rPr strike="noStrike" u="none" b="1" cap="none" baseline="0" sz="1800" lang="en-US" i="0">
                <a:solidFill>
                  <a:srgbClr val="FF3300"/>
                </a:solidFill>
                <a:latin typeface="Arial"/>
                <a:ea typeface="Arial"/>
                <a:cs typeface="Arial"/>
                <a:sym typeface="Arial"/>
              </a:rPr>
            </a:br>
            <a:r>
              <a:rPr strike="noStrike" u="none" b="1" cap="none" baseline="0" sz="1800" lang="en-US" i="0">
                <a:solidFill>
                  <a:srgbClr val="FF3300"/>
                </a:solidFill>
                <a:latin typeface="Arial"/>
                <a:ea typeface="Arial"/>
                <a:cs typeface="Arial"/>
                <a:sym typeface="Arial"/>
              </a:rPr>
              <a:t>post-2nde</a:t>
            </a:r>
          </a:p>
        </p:txBody>
      </p:sp>
      <p:sp>
        <p:nvSpPr>
          <p:cNvPr id="285" name="Shape 285"/>
          <p:cNvSpPr txBox="1"/>
          <p:nvPr/>
        </p:nvSpPr>
        <p:spPr>
          <a:xfrm>
            <a:off y="5276850" x="4623059"/>
            <a:ext cy="966787" cx="2787986"/>
          </a:xfrm>
          <a:prstGeom prst="rect">
            <a:avLst/>
          </a:prstGeom>
          <a:noFill/>
          <a:ln>
            <a:noFill/>
          </a:ln>
        </p:spPr>
        <p:txBody>
          <a:bodyPr bIns="45700" rIns="91425" lIns="91425" tIns="45700" anchor="ctr" anchorCtr="0">
            <a:noAutofit/>
          </a:bodyPr>
          <a:lstStyle/>
          <a:p>
            <a:pPr algn="ctr" rtl="0" lvl="0" marR="0" indent="0" marL="0">
              <a:lnSpc>
                <a:spcPct val="100000"/>
              </a:lnSpc>
              <a:spcBef>
                <a:spcPts val="360"/>
              </a:spcBef>
              <a:buSzPct val="25000"/>
              <a:buFont typeface="Arial"/>
              <a:buNone/>
            </a:pPr>
            <a:r>
              <a:rPr strike="noStrike" u="none" b="1" cap="none" baseline="0" sz="1800" lang="en-US" i="0">
                <a:solidFill>
                  <a:srgbClr val="FF3300"/>
                </a:solidFill>
                <a:latin typeface="Arial"/>
                <a:ea typeface="Arial"/>
                <a:cs typeface="Arial"/>
                <a:sym typeface="Arial"/>
              </a:rPr>
              <a:t>2nde Professionnelle</a:t>
            </a:r>
          </a:p>
        </p:txBody>
      </p:sp>
      <p:pic>
        <p:nvPicPr>
          <p:cNvPr id="286" name="Shape 286"/>
          <p:cNvPicPr preferRelativeResize="0"/>
          <p:nvPr/>
        </p:nvPicPr>
        <p:blipFill>
          <a:blip r:embed="rId3"/>
          <a:stretch>
            <a:fillRect/>
          </a:stretch>
        </p:blipFill>
        <p:spPr>
          <a:xfrm>
            <a:off y="188911" x="8493125"/>
            <a:ext cy="417511" cx="417512"/>
          </a:xfrm>
          <a:prstGeom prst="rect">
            <a:avLst/>
          </a:prstGeom>
        </p:spPr>
      </p:pic>
      <p:sp>
        <p:nvSpPr>
          <p:cNvPr id="287" name="Shape 287"/>
          <p:cNvSpPr txBox="1"/>
          <p:nvPr/>
        </p:nvSpPr>
        <p:spPr>
          <a:xfrm>
            <a:off y="2076450" x="6751633"/>
            <a:ext cy="842961" cx="1926619"/>
          </a:xfrm>
          <a:prstGeom prst="rect">
            <a:avLst/>
          </a:prstGeom>
          <a:noFill/>
          <a:ln>
            <a:noFill/>
          </a:ln>
        </p:spPr>
        <p:txBody>
          <a:bodyPr bIns="27950" rIns="55900" lIns="55900" tIns="27950" anchor="ctr" anchorCtr="0">
            <a:noAutofit/>
          </a:bodyPr>
          <a:lstStyle/>
          <a:p>
            <a:pPr algn="ctr" rtl="0" lvl="0" marR="0" indent="0" marL="0">
              <a:lnSpc>
                <a:spcPct val="100000"/>
              </a:lnSpc>
              <a:spcBef>
                <a:spcPts val="480"/>
              </a:spcBef>
              <a:buSzPct val="25000"/>
              <a:buFont typeface="Arial"/>
              <a:buNone/>
            </a:pPr>
            <a:r>
              <a:rPr strike="noStrike" u="none" b="1" cap="none" baseline="0" sz="2400" lang="en-US" i="0">
                <a:solidFill>
                  <a:schemeClr val="dk1"/>
                </a:solidFill>
                <a:latin typeface="Arial"/>
                <a:ea typeface="Arial"/>
                <a:cs typeface="Arial"/>
                <a:sym typeface="Arial"/>
              </a:rPr>
              <a:t>3</a:t>
            </a:r>
            <a:r>
              <a:rPr strike="noStrike" u="none" b="1" cap="none" baseline="30000" sz="2400" lang="en-US" i="0">
                <a:solidFill>
                  <a:schemeClr val="dk1"/>
                </a:solidFill>
                <a:latin typeface="Arial"/>
                <a:ea typeface="Arial"/>
                <a:cs typeface="Arial"/>
                <a:sym typeface="Arial"/>
              </a:rPr>
              <a:t>ème</a:t>
            </a:r>
          </a:p>
        </p:txBody>
      </p:sp>
      <p:cxnSp>
        <p:nvCxnSpPr>
          <p:cNvPr id="288" name="Shape 288"/>
          <p:cNvCxnSpPr/>
          <p:nvPr/>
        </p:nvCxnSpPr>
        <p:spPr>
          <a:xfrm>
            <a:off y="2852736" x="3708400"/>
            <a:ext cy="863599" cx="1655761"/>
          </a:xfrm>
          <a:prstGeom prst="straightConnector1">
            <a:avLst/>
          </a:prstGeom>
          <a:noFill/>
          <a:ln w="38100" cap="rnd">
            <a:solidFill>
              <a:schemeClr val="dk1"/>
            </a:solidFill>
            <a:prstDash val="solid"/>
            <a:miter/>
            <a:headEnd w="med" len="med" type="none"/>
            <a:tailEnd w="lg" len="lg" type="stealth"/>
          </a:ln>
        </p:spPr>
      </p:cxnSp>
      <p:cxnSp>
        <p:nvCxnSpPr>
          <p:cNvPr id="289" name="Shape 289"/>
          <p:cNvCxnSpPr/>
          <p:nvPr/>
        </p:nvCxnSpPr>
        <p:spPr>
          <a:xfrm flipH="1">
            <a:off y="2919411" x="6084887"/>
            <a:ext cy="869949" cx="1630361"/>
          </a:xfrm>
          <a:prstGeom prst="straightConnector1">
            <a:avLst/>
          </a:prstGeom>
          <a:noFill/>
          <a:ln w="38100" cap="rnd">
            <a:solidFill>
              <a:schemeClr val="dk1"/>
            </a:solidFill>
            <a:prstDash val="solid"/>
            <a:miter/>
            <a:headEnd w="med" len="med" type="none"/>
            <a:tailEnd w="lg" len="lg" type="stealth"/>
          </a:ln>
        </p:spPr>
      </p:cxnSp>
      <p:sp>
        <p:nvSpPr>
          <p:cNvPr id="290" name="Shape 290"/>
          <p:cNvSpPr txBox="1"/>
          <p:nvPr/>
        </p:nvSpPr>
        <p:spPr>
          <a:xfrm>
            <a:off y="4868862" x="468312"/>
            <a:ext cy="288925" cx="2916236"/>
          </a:xfrm>
          <a:prstGeom prst="rect">
            <a:avLst/>
          </a:prstGeom>
          <a:solidFill>
            <a:srgbClr val="00B8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93000"/>
              </a:lnSpc>
              <a:spcBef>
                <a:spcPts val="0"/>
              </a:spcBef>
              <a:spcAft>
                <a:spcPts val="0"/>
              </a:spcAft>
              <a:buClr>
                <a:srgbClr val="000000"/>
              </a:buClr>
              <a:buSzPct val="25000"/>
              <a:buFont typeface="Arial"/>
              <a:buNone/>
            </a:pPr>
            <a:r>
              <a:rPr strike="noStrike" u="none" b="0" cap="none" baseline="0" sz="1800" lang="en-US" i="0">
                <a:solidFill>
                  <a:schemeClr val="lt1"/>
                </a:solidFill>
                <a:latin typeface="Arial"/>
                <a:ea typeface="Arial"/>
                <a:cs typeface="Arial"/>
                <a:sym typeface="Arial"/>
              </a:rPr>
              <a:t>Passerelle ou aménagement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40" name="Shape 40"/>
        <p:cNvGrpSpPr/>
        <p:nvPr/>
      </p:nvGrpSpPr>
      <p:grpSpPr>
        <a:xfrm>
          <a:off y="0" x="0"/>
          <a:ext cy="0" cx="0"/>
          <a:chOff y="0" x="0"/>
          <a:chExt cy="0" cx="0"/>
        </a:xfrm>
      </p:grpSpPr>
      <p:pic>
        <p:nvPicPr>
          <p:cNvPr id="41" name="Shape 41"/>
          <p:cNvPicPr preferRelativeResize="0"/>
          <p:nvPr/>
        </p:nvPicPr>
        <p:blipFill>
          <a:blip r:embed="rId3"/>
          <a:stretch>
            <a:fillRect/>
          </a:stretch>
        </p:blipFill>
        <p:spPr>
          <a:xfrm>
            <a:off y="0" x="0"/>
            <a:ext cy="6857999" cx="9144000"/>
          </a:xfrm>
          <a:prstGeom prst="rect">
            <a:avLst/>
          </a:prstGeom>
        </p:spPr>
      </p:pic>
      <p:pic>
        <p:nvPicPr>
          <p:cNvPr id="42" name="Shape 42"/>
          <p:cNvPicPr preferRelativeResize="0"/>
          <p:nvPr/>
        </p:nvPicPr>
        <p:blipFill>
          <a:blip r:embed="rId3"/>
          <a:stretch>
            <a:fillRect/>
          </a:stretch>
        </p:blipFill>
        <p:spPr>
          <a:xfrm>
            <a:off y="-242887" x="0"/>
            <a:ext cy="6857999" cx="9144000"/>
          </a:xfrm>
          <a:prstGeom prst="rect">
            <a:avLst/>
          </a:prstGeom>
        </p:spPr>
      </p:pic>
      <p:sp>
        <p:nvSpPr>
          <p:cNvPr id="43" name="Shape 43"/>
          <p:cNvSpPr txBox="1"/>
          <p:nvPr/>
        </p:nvSpPr>
        <p:spPr>
          <a:xfrm>
            <a:off y="2133600" x="539750"/>
            <a:ext cy="2089150" cx="7891462"/>
          </a:xfrm>
          <a:prstGeom prst="rect">
            <a:avLst/>
          </a:prstGeom>
          <a:noFill/>
          <a:ln>
            <a:noFill/>
          </a:ln>
        </p:spPr>
        <p:txBody>
          <a:bodyPr bIns="0" rIns="0" lIns="0" tIns="0" anchor="ctr" anchorCtr="0">
            <a:noAutofit/>
          </a:bodyPr>
          <a:lstStyle/>
          <a:p>
            <a:pPr algn="ctr" rtl="0" lvl="0" marR="0" indent="0" marL="0">
              <a:lnSpc>
                <a:spcPct val="95000"/>
              </a:lnSpc>
              <a:spcBef>
                <a:spcPts val="0"/>
              </a:spcBef>
              <a:spcAft>
                <a:spcPts val="0"/>
              </a:spcAft>
              <a:buClr>
                <a:srgbClr val="000000"/>
              </a:buClr>
              <a:buSzPct val="25000"/>
              <a:buFont typeface="Tahoma"/>
              <a:buNone/>
            </a:pPr>
            <a:r>
              <a:rPr strike="noStrike" u="none" b="1" cap="none" baseline="0" sz="3600" lang="en-US" i="0">
                <a:solidFill>
                  <a:srgbClr val="024480"/>
                </a:solidFill>
                <a:latin typeface="Tahoma"/>
                <a:ea typeface="Tahoma"/>
                <a:cs typeface="Tahoma"/>
                <a:sym typeface="Tahoma"/>
              </a:rPr>
              <a:t>la classe de seconde</a:t>
            </a:r>
          </a:p>
          <a:p>
            <a:pPr algn="ctr" rtl="0" lvl="0" marR="0" indent="0" marL="0">
              <a:lnSpc>
                <a:spcPct val="95000"/>
              </a:lnSpc>
              <a:spcBef>
                <a:spcPts val="0"/>
              </a:spcBef>
              <a:spcAft>
                <a:spcPts val="0"/>
              </a:spcAft>
              <a:buClr>
                <a:srgbClr val="000000"/>
              </a:buClr>
              <a:buSzPct val="25000"/>
              <a:buFont typeface="Tahoma"/>
              <a:buNone/>
            </a:pPr>
            <a:r>
              <a:rPr strike="noStrike" u="none" b="1" cap="none" baseline="0" sz="3600" lang="en-US" i="0">
                <a:solidFill>
                  <a:srgbClr val="024480"/>
                </a:solidFill>
                <a:latin typeface="Tahoma"/>
                <a:ea typeface="Tahoma"/>
                <a:cs typeface="Tahoma"/>
                <a:sym typeface="Tahoma"/>
              </a:rPr>
              <a:t> La voie générale et technologique</a:t>
            </a:r>
          </a:p>
          <a:p>
            <a:pPr algn="ctr" rtl="0" lvl="0" marR="0" indent="0" marL="0">
              <a:lnSpc>
                <a:spcPct val="95000"/>
              </a:lnSpc>
              <a:spcBef>
                <a:spcPts val="0"/>
              </a:spcBef>
              <a:spcAft>
                <a:spcPts val="0"/>
              </a:spcAft>
              <a:buClr>
                <a:srgbClr val="000000"/>
              </a:buClr>
              <a:buSzPct val="25000"/>
              <a:buFont typeface="Tahoma"/>
              <a:buNone/>
            </a:pPr>
            <a:r>
              <a:rPr strike="noStrike" u="none" b="1" cap="none" baseline="0" sz="3600" lang="en-US" i="0">
                <a:solidFill>
                  <a:srgbClr val="024480"/>
                </a:solidFill>
                <a:latin typeface="Tahoma"/>
                <a:ea typeface="Tahoma"/>
                <a:cs typeface="Tahoma"/>
                <a:sym typeface="Tahoma"/>
              </a:rPr>
              <a:t>La voie professionnelle </a:t>
            </a:r>
          </a:p>
        </p:txBody>
      </p:sp>
      <p:sp>
        <p:nvSpPr>
          <p:cNvPr id="44" name="Shape 44"/>
          <p:cNvSpPr txBox="1"/>
          <p:nvPr/>
        </p:nvSpPr>
        <p:spPr>
          <a:xfrm>
            <a:off y="5661025" x="250825"/>
            <a:ext cy="708024" cx="8893175"/>
          </a:xfrm>
          <a:prstGeom prst="rect">
            <a:avLst/>
          </a:prstGeom>
          <a:noFill/>
          <a:ln>
            <a:noFill/>
          </a:ln>
        </p:spPr>
        <p:txBody>
          <a:bodyPr bIns="41450" rIns="82925" lIns="82925" tIns="41450" anchor="t" anchorCtr="0">
            <a:noAutofit/>
          </a:bodyPr>
          <a:lstStyle/>
          <a:p>
            <a:pPr algn="l" rtl="0" lvl="0" marR="0" indent="0" marL="0">
              <a:lnSpc>
                <a:spcPct val="100000"/>
              </a:lnSpc>
              <a:spcBef>
                <a:spcPts val="700"/>
              </a:spcBef>
              <a:spcAft>
                <a:spcPts val="0"/>
              </a:spcAft>
              <a:buClr>
                <a:srgbClr val="000000"/>
              </a:buClr>
              <a:buSzPct val="25000"/>
              <a:buFont typeface="Tahoma"/>
              <a:buNone/>
            </a:pPr>
            <a:r>
              <a:rPr strike="noStrike" u="none" b="1" cap="none" baseline="0" sz="1400" lang="en-US" i="0">
                <a:solidFill>
                  <a:srgbClr val="333333"/>
                </a:solidFill>
                <a:latin typeface="Tahoma"/>
                <a:ea typeface="Tahoma"/>
                <a:cs typeface="Tahoma"/>
                <a:sym typeface="Tahoma"/>
              </a:rPr>
              <a:t>Conférence d’information auprès des familles 2013: Proviseur adjoint, Professeurs Principaux</a:t>
            </a:r>
          </a:p>
          <a:p>
            <a:pPr algn="ctr" rtl="0" lvl="0" marR="0" indent="0" marL="0">
              <a:lnSpc>
                <a:spcPct val="100000"/>
              </a:lnSpc>
              <a:spcBef>
                <a:spcPts val="900"/>
              </a:spcBef>
              <a:spcAft>
                <a:spcPts val="0"/>
              </a:spcAft>
              <a:buClr>
                <a:srgbClr val="000000"/>
              </a:buClr>
              <a:buSzPct val="25000"/>
              <a:buFont typeface="Tahoma"/>
              <a:buNone/>
            </a:pPr>
            <a:r>
              <a:rPr strike="noStrike" u="none" b="1" cap="none" baseline="0" sz="1800" lang="en-US" i="0">
                <a:solidFill>
                  <a:srgbClr val="333333"/>
                </a:solidFill>
                <a:latin typeface="Tahoma"/>
                <a:ea typeface="Tahoma"/>
                <a:cs typeface="Tahoma"/>
                <a:sym typeface="Tahoma"/>
              </a:rPr>
              <a:t>Jeudi 28 mars 2013, Lycée Français de Pondichéry</a:t>
            </a:r>
          </a:p>
        </p:txBody>
      </p:sp>
      <p:pic>
        <p:nvPicPr>
          <p:cNvPr id="45" name="Shape 45"/>
          <p:cNvPicPr preferRelativeResize="0"/>
          <p:nvPr/>
        </p:nvPicPr>
        <p:blipFill>
          <a:blip r:embed="rId4"/>
          <a:stretch>
            <a:fillRect/>
          </a:stretch>
        </p:blipFill>
        <p:spPr>
          <a:xfrm>
            <a:off y="227012" x="260350"/>
            <a:ext cy="1700211" cx="1201736"/>
          </a:xfrm>
          <a:prstGeom prst="rect">
            <a:avLst/>
          </a:prstGeom>
        </p:spPr>
      </p:pic>
      <p:pic>
        <p:nvPicPr>
          <p:cNvPr id="46" name="Shape 46"/>
          <p:cNvPicPr preferRelativeResize="0"/>
          <p:nvPr/>
        </p:nvPicPr>
        <p:blipFill>
          <a:blip r:embed="rId5"/>
          <a:stretch>
            <a:fillRect/>
          </a:stretch>
        </p:blipFill>
        <p:spPr>
          <a:xfrm>
            <a:off y="476250" x="7235825"/>
            <a:ext cy="1096961" cx="1368425"/>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4" name="Shape 294"/>
        <p:cNvGrpSpPr/>
        <p:nvPr/>
      </p:nvGrpSpPr>
      <p:grpSpPr>
        <a:xfrm>
          <a:off y="0" x="0"/>
          <a:ext cy="0" cx="0"/>
          <a:chOff y="0" x="0"/>
          <a:chExt cy="0" cx="0"/>
        </a:xfrm>
      </p:grpSpPr>
      <p:sp>
        <p:nvSpPr>
          <p:cNvPr id="295" name="Shape 295"/>
          <p:cNvSpPr txBox="1"/>
          <p:nvPr>
            <p:ph type="ctrTitle"/>
          </p:nvPr>
        </p:nvSpPr>
        <p:spPr>
          <a:xfrm>
            <a:off y="609600" x="323850"/>
            <a:ext cy="914400" cx="8221662"/>
          </a:xfrm>
          <a:prstGeom prst="rect">
            <a:avLst/>
          </a:prstGeom>
          <a:noFill/>
          <a:ln>
            <a:noFill/>
          </a:ln>
        </p:spPr>
        <p:txBody>
          <a:bodyPr bIns="46025" rIns="92075" lIns="92075" tIns="46025"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4000" lang="en-US" i="0">
                <a:solidFill>
                  <a:srgbClr val="000000"/>
                </a:solidFill>
                <a:latin typeface="Arial"/>
                <a:ea typeface="Arial"/>
                <a:cs typeface="Arial"/>
                <a:sym typeface="Arial"/>
              </a:rPr>
              <a:t> </a:t>
            </a:r>
            <a:r>
              <a:rPr strike="noStrike" u="none" b="0" cap="none" baseline="0" sz="3600" lang="en-US" i="0">
                <a:solidFill>
                  <a:srgbClr val="000000"/>
                </a:solidFill>
                <a:latin typeface="Arial"/>
                <a:ea typeface="Arial"/>
                <a:cs typeface="Arial"/>
                <a:sym typeface="Arial"/>
              </a:rPr>
              <a:t>Le bac pro commerce pourquoi faire?</a:t>
            </a:r>
          </a:p>
        </p:txBody>
      </p:sp>
      <p:sp>
        <p:nvSpPr>
          <p:cNvPr id="296" name="Shape 296"/>
          <p:cNvSpPr txBox="1"/>
          <p:nvPr>
            <p:ph idx="1" type="subTitle"/>
          </p:nvPr>
        </p:nvSpPr>
        <p:spPr>
          <a:xfrm>
            <a:off y="1989136" x="900112"/>
            <a:ext cy="4356099" cx="7772400"/>
          </a:xfrm>
          <a:prstGeom prst="rect">
            <a:avLst/>
          </a:prstGeom>
          <a:noFill/>
          <a:ln>
            <a:noFill/>
          </a:ln>
        </p:spPr>
        <p:txBody>
          <a:bodyPr bIns="46025" rIns="92075" lIns="92075" tIns="46025" anchor="ctr" anchorCtr="0">
            <a:noAutofit/>
          </a:bodyPr>
          <a:lstStyle/>
          <a:p>
            <a:pPr algn="ctr"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Un diplôme pour occuper un emploi dans le commerce.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Un enseignement pour apprendre un métier, avec de nombreuses périodes stages en entreprise.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Un diplôme qui permet de poursuivre des études dans l'enseignement supérieur, principalement en BTS.</a:t>
            </a:r>
          </a:p>
          <a:p>
            <a:r>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0" name="Shape 300"/>
        <p:cNvGrpSpPr/>
        <p:nvPr/>
      </p:nvGrpSpPr>
      <p:grpSpPr>
        <a:xfrm>
          <a:off y="0" x="0"/>
          <a:ext cy="0" cx="0"/>
          <a:chOff y="0" x="0"/>
          <a:chExt cy="0" cx="0"/>
        </a:xfrm>
      </p:grpSpPr>
      <p:sp>
        <p:nvSpPr>
          <p:cNvPr id="301" name="Shape 301"/>
          <p:cNvSpPr txBox="1"/>
          <p:nvPr>
            <p:ph type="ctrTitle"/>
          </p:nvPr>
        </p:nvSpPr>
        <p:spPr>
          <a:xfrm>
            <a:off y="381000" x="531812"/>
            <a:ext cy="1981199" cx="8050211"/>
          </a:xfrm>
          <a:prstGeom prst="rect">
            <a:avLst/>
          </a:prstGeom>
          <a:noFill/>
          <a:ln>
            <a:noFill/>
          </a:ln>
        </p:spPr>
        <p:txBody>
          <a:bodyPr bIns="46025" rIns="92075" lIns="92075" tIns="46025"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4000" lang="en-US" i="0">
                <a:solidFill>
                  <a:srgbClr val="000000"/>
                </a:solidFill>
                <a:latin typeface="Arial"/>
                <a:ea typeface="Arial"/>
                <a:cs typeface="Arial"/>
                <a:sym typeface="Arial"/>
              </a:rPr>
              <a:t> </a:t>
            </a: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r>
              <a:rPr strike="noStrike" u="none" b="0" cap="none" baseline="0" sz="4000" lang="en-US" i="0">
                <a:solidFill>
                  <a:srgbClr val="000000"/>
                </a:solidFill>
                <a:latin typeface="Arial"/>
                <a:ea typeface="Arial"/>
                <a:cs typeface="Arial"/>
                <a:sym typeface="Arial"/>
              </a:rPr>
              <a:t>La durée de la formation en Bac Pro ?</a:t>
            </a:r>
            <a:br>
              <a:rPr strike="noStrike" u="none" b="0" cap="none" baseline="0" sz="4000" lang="en-US" i="0">
                <a:solidFill>
                  <a:srgbClr val="000000"/>
                </a:solidFill>
                <a:latin typeface="Arial"/>
                <a:ea typeface="Arial"/>
                <a:cs typeface="Arial"/>
                <a:sym typeface="Arial"/>
              </a:rPr>
            </a:br>
            <a:r>
              <a:rPr strike="noStrike" u="none" b="0" cap="none" baseline="0" sz="4000" lang="en-US" i="0">
                <a:solidFill>
                  <a:srgbClr val="000000"/>
                </a:solidFill>
                <a:latin typeface="Arial"/>
                <a:ea typeface="Arial"/>
                <a:cs typeface="Arial"/>
                <a:sym typeface="Arial"/>
              </a:rPr>
              <a:t> </a:t>
            </a:r>
          </a:p>
        </p:txBody>
      </p:sp>
      <p:sp>
        <p:nvSpPr>
          <p:cNvPr id="302" name="Shape 302"/>
          <p:cNvSpPr txBox="1"/>
          <p:nvPr>
            <p:ph idx="1" type="subTitle"/>
          </p:nvPr>
        </p:nvSpPr>
        <p:spPr>
          <a:xfrm>
            <a:off y="1916111" x="323850"/>
            <a:ext cy="1981199" cx="8424862"/>
          </a:xfrm>
          <a:prstGeom prst="rect">
            <a:avLst/>
          </a:prstGeom>
          <a:noFill/>
          <a:ln>
            <a:noFill/>
          </a:ln>
        </p:spPr>
        <p:txBody>
          <a:bodyPr bIns="46025" rIns="92075" lIns="92075" tIns="46025" anchor="ctr" anchorCtr="0">
            <a:noAutofit/>
          </a:bodyPr>
          <a:lstStyle/>
          <a:p>
            <a:pPr algn="ctr"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 </a:t>
            </a:r>
          </a:p>
          <a:p>
            <a:pPr algn="ctr" rtl="0" lvl="0" marR="0" indent="0" marL="0">
              <a:lnSpc>
                <a:spcPct val="100000"/>
              </a:lnSpc>
              <a:spcBef>
                <a:spcPts val="800"/>
              </a:spcBef>
              <a:spcAft>
                <a:spcPts val="0"/>
              </a:spcAft>
              <a:buClr>
                <a:srgbClr val="000000"/>
              </a:buClr>
              <a:buSzPct val="25000"/>
              <a:buFont typeface="Arial"/>
              <a:buNone/>
            </a:pPr>
            <a:r>
              <a:rPr strike="noStrike" u="none" b="0" cap="none" baseline="0" sz="2800" lang="en-US" i="0">
                <a:solidFill>
                  <a:srgbClr val="000000"/>
                </a:solidFill>
                <a:latin typeface="Arial"/>
                <a:ea typeface="Arial"/>
                <a:cs typeface="Arial"/>
                <a:sym typeface="Arial"/>
              </a:rPr>
              <a:t> </a:t>
            </a:r>
          </a:p>
          <a:p>
            <a:r>
              <a:t/>
            </a:r>
          </a:p>
          <a:p>
            <a:r>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000" lang="en-US" i="0">
                <a:solidFill>
                  <a:srgbClr val="000000"/>
                </a:solidFill>
                <a:latin typeface="Arial"/>
                <a:ea typeface="Arial"/>
                <a:cs typeface="Arial"/>
                <a:sym typeface="Arial"/>
              </a:rPr>
              <a:t>Le bac pro se prépare après la classe de 3</a:t>
            </a:r>
            <a:r>
              <a:rPr strike="noStrike" u="none" b="0" cap="none" baseline="30000" sz="3000" lang="en-US" i="0">
                <a:solidFill>
                  <a:srgbClr val="000000"/>
                </a:solidFill>
                <a:latin typeface="Arial"/>
                <a:ea typeface="Arial"/>
                <a:cs typeface="Arial"/>
                <a:sym typeface="Arial"/>
              </a:rPr>
              <a:t>ème</a:t>
            </a:r>
            <a:r>
              <a:rPr strike="noStrike" u="none" b="0" cap="none" baseline="0" sz="3000" lang="en-US" i="0">
                <a:solidFill>
                  <a:srgbClr val="000000"/>
                </a:solidFill>
                <a:latin typeface="Arial"/>
                <a:ea typeface="Arial"/>
                <a:cs typeface="Arial"/>
                <a:sym typeface="Arial"/>
              </a:rPr>
              <a:t>,</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Les 3 années de formation se composent de :</a:t>
            </a:r>
            <a:r>
              <a:rPr strike="noStrike" u="none" b="0" cap="none" baseline="0" sz="3600" lang="en-US" i="0">
                <a:solidFill>
                  <a:srgbClr val="000000"/>
                </a:solidFill>
                <a:latin typeface="Arial"/>
                <a:ea typeface="Arial"/>
                <a:cs typeface="Arial"/>
                <a:sym typeface="Arial"/>
              </a:rPr>
              <a:t>- la 2</a:t>
            </a:r>
            <a:r>
              <a:rPr strike="noStrike" u="none" b="0" cap="none" baseline="30000" sz="3600" lang="en-US" i="0">
                <a:solidFill>
                  <a:srgbClr val="000000"/>
                </a:solidFill>
                <a:latin typeface="Arial"/>
                <a:ea typeface="Arial"/>
                <a:cs typeface="Arial"/>
                <a:sym typeface="Arial"/>
              </a:rPr>
              <a:t>nde</a:t>
            </a:r>
            <a:r>
              <a:rPr strike="noStrike" u="none" b="0" cap="none" baseline="0" sz="3600" lang="en-US" i="0">
                <a:solidFill>
                  <a:srgbClr val="000000"/>
                </a:solidFill>
                <a:latin typeface="Arial"/>
                <a:ea typeface="Arial"/>
                <a:cs typeface="Arial"/>
                <a:sym typeface="Arial"/>
              </a:rPr>
              <a:t> professionnelle </a:t>
            </a:r>
          </a:p>
          <a:p>
            <a:pPr algn="l" rtl="0" lvl="0" marR="0" indent="0" marL="0">
              <a:lnSpc>
                <a:spcPct val="100000"/>
              </a:lnSpc>
              <a:spcBef>
                <a:spcPts val="800"/>
              </a:spcBef>
              <a:spcAft>
                <a:spcPts val="0"/>
              </a:spcAft>
              <a:buClr>
                <a:srgbClr val="000000"/>
              </a:buClr>
              <a:buSzPct val="99537"/>
              <a:buFont typeface="Arial"/>
              <a:buChar char="•"/>
            </a:pPr>
            <a:r>
              <a:rPr strike="noStrike" u="none" b="0" cap="none" baseline="0" sz="3600" lang="en-US" i="0">
                <a:solidFill>
                  <a:srgbClr val="000000"/>
                </a:solidFill>
                <a:latin typeface="Arial"/>
                <a:ea typeface="Arial"/>
                <a:cs typeface="Arial"/>
                <a:sym typeface="Arial"/>
              </a:rPr>
              <a:t> la 1</a:t>
            </a:r>
            <a:r>
              <a:rPr strike="noStrike" u="none" b="0" cap="none" baseline="30000" sz="3600" lang="en-US" i="0">
                <a:solidFill>
                  <a:srgbClr val="000000"/>
                </a:solidFill>
                <a:latin typeface="Arial"/>
                <a:ea typeface="Arial"/>
                <a:cs typeface="Arial"/>
                <a:sym typeface="Arial"/>
              </a:rPr>
              <a:t>ère</a:t>
            </a:r>
            <a:r>
              <a:rPr strike="noStrike" u="none" b="0" cap="none" baseline="0" sz="3600" lang="en-US" i="0">
                <a:solidFill>
                  <a:srgbClr val="000000"/>
                </a:solidFill>
                <a:latin typeface="Arial"/>
                <a:ea typeface="Arial"/>
                <a:cs typeface="Arial"/>
                <a:sym typeface="Arial"/>
              </a:rPr>
              <a:t> professionnelle </a:t>
            </a:r>
          </a:p>
          <a:p>
            <a:pPr algn="l" rtl="0" lvl="0" marR="0" indent="0" marL="0">
              <a:lnSpc>
                <a:spcPct val="100000"/>
              </a:lnSpc>
              <a:spcBef>
                <a:spcPts val="800"/>
              </a:spcBef>
              <a:spcAft>
                <a:spcPts val="0"/>
              </a:spcAft>
              <a:buClr>
                <a:srgbClr val="000000"/>
              </a:buClr>
              <a:buSzPct val="99537"/>
              <a:buFont typeface="Arial"/>
              <a:buChar char="•"/>
            </a:pPr>
            <a:r>
              <a:rPr strike="noStrike" u="none" b="0" cap="none" baseline="0" sz="3600" lang="en-US" i="0">
                <a:solidFill>
                  <a:srgbClr val="000000"/>
                </a:solidFill>
                <a:latin typeface="Arial"/>
                <a:ea typeface="Arial"/>
                <a:cs typeface="Arial"/>
                <a:sym typeface="Arial"/>
              </a:rPr>
              <a:t> la terminale professionnelle.</a:t>
            </a:r>
          </a:p>
          <a:p>
            <a:r>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6" name="Shape 306"/>
        <p:cNvGrpSpPr/>
        <p:nvPr/>
      </p:nvGrpSpPr>
      <p:grpSpPr>
        <a:xfrm>
          <a:off y="0" x="0"/>
          <a:ext cy="0" cx="0"/>
          <a:chOff y="0" x="0"/>
          <a:chExt cy="0" cx="0"/>
        </a:xfrm>
      </p:grpSpPr>
      <p:sp>
        <p:nvSpPr>
          <p:cNvPr id="307" name="Shape 307"/>
          <p:cNvSpPr txBox="1"/>
          <p:nvPr>
            <p:ph type="ctrTitle"/>
          </p:nvPr>
        </p:nvSpPr>
        <p:spPr>
          <a:xfrm>
            <a:off y="1577975" x="531812"/>
            <a:ext cy="981074" cx="7772400"/>
          </a:xfrm>
          <a:prstGeom prst="rect">
            <a:avLst/>
          </a:prstGeom>
          <a:noFill/>
          <a:ln>
            <a:noFill/>
          </a:ln>
        </p:spPr>
        <p:txBody>
          <a:bodyPr bIns="46025" rIns="92075" lIns="92075" tIns="46025"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4000" lang="en-US" i="0">
                <a:solidFill>
                  <a:srgbClr val="000000"/>
                </a:solidFill>
                <a:latin typeface="Arial"/>
                <a:ea typeface="Arial"/>
                <a:cs typeface="Arial"/>
                <a:sym typeface="Arial"/>
              </a:rPr>
              <a:t> </a:t>
            </a: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br>
              <a:rPr strike="noStrike" u="none" b="0" cap="none" baseline="0" sz="4000" lang="en-US" i="0">
                <a:solidFill>
                  <a:srgbClr val="000000"/>
                </a:solidFill>
                <a:latin typeface="Arial"/>
                <a:ea typeface="Arial"/>
                <a:cs typeface="Arial"/>
                <a:sym typeface="Arial"/>
              </a:rPr>
            </a:br>
            <a:r>
              <a:rPr strike="noStrike" u="none" b="0" cap="none" baseline="0" sz="4000" lang="en-US" i="0">
                <a:solidFill>
                  <a:srgbClr val="000000"/>
                </a:solidFill>
                <a:latin typeface="Arial"/>
                <a:ea typeface="Arial"/>
                <a:cs typeface="Arial"/>
                <a:sym typeface="Arial"/>
              </a:rPr>
              <a:t>Quel est le programme de la formation ?</a:t>
            </a:r>
          </a:p>
        </p:txBody>
      </p:sp>
      <p:sp>
        <p:nvSpPr>
          <p:cNvPr id="308" name="Shape 308"/>
          <p:cNvSpPr txBox="1"/>
          <p:nvPr>
            <p:ph idx="1" type="subTitle"/>
          </p:nvPr>
        </p:nvSpPr>
        <p:spPr>
          <a:xfrm>
            <a:off y="1893886" x="531812"/>
            <a:ext cy="4576761" cx="7772400"/>
          </a:xfrm>
          <a:prstGeom prst="rect">
            <a:avLst/>
          </a:prstGeom>
          <a:noFill/>
          <a:ln>
            <a:noFill/>
          </a:ln>
        </p:spPr>
        <p:txBody>
          <a:bodyPr bIns="46025" rIns="92075" lIns="92075" tIns="46025" anchor="ctr" anchorCtr="0">
            <a:noAutofit/>
          </a:bodyPr>
          <a:lstStyle/>
          <a:p>
            <a:pPr algn="ctr" rtl="0" lvl="0" marR="0" indent="0" marL="0">
              <a:lnSpc>
                <a:spcPct val="80000"/>
              </a:lnSpc>
              <a:spcBef>
                <a:spcPts val="800"/>
              </a:spcBef>
              <a:spcAft>
                <a:spcPts val="0"/>
              </a:spcAft>
              <a:buClr>
                <a:srgbClr val="000000"/>
              </a:buClr>
              <a:buSzPct val="25000"/>
              <a:buFont typeface="Arial"/>
              <a:buNone/>
            </a:pPr>
            <a:r>
              <a:rPr strike="noStrike" u="none" b="1" cap="none" baseline="0" sz="2400" lang="en-US" i="0">
                <a:solidFill>
                  <a:srgbClr val="000000"/>
                </a:solidFill>
                <a:latin typeface="Arial"/>
                <a:ea typeface="Arial"/>
                <a:cs typeface="Arial"/>
                <a:sym typeface="Arial"/>
              </a:rPr>
              <a:t> </a:t>
            </a:r>
          </a:p>
          <a:p>
            <a:pPr algn="l" rtl="0" lvl="0" marR="0" indent="0" marL="0">
              <a:lnSpc>
                <a:spcPct val="8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La formation en bac pro consiste apprendre un métier :</a:t>
            </a:r>
          </a:p>
          <a:p>
            <a:pPr algn="l" rtl="0" lvl="0" marR="0" indent="0" marL="0">
              <a:lnSpc>
                <a:spcPct val="8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 </a:t>
            </a:r>
          </a:p>
          <a:p>
            <a:pPr algn="l" rtl="0" lvl="0" marR="0" indent="0" marL="0">
              <a:lnSpc>
                <a:spcPct val="8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 avec des périodes de stages (22 semaines réparties sur 3 ans) ;</a:t>
            </a:r>
          </a:p>
          <a:p>
            <a:pPr algn="l" rtl="0" lvl="0" marR="0" indent="0" marL="0">
              <a:lnSpc>
                <a:spcPct val="8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 </a:t>
            </a:r>
          </a:p>
          <a:p>
            <a:pPr algn="l" rtl="0" lvl="0" marR="0" indent="0" marL="0">
              <a:lnSpc>
                <a:spcPct val="8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avec 35 heures de cours par semaine.</a:t>
            </a:r>
          </a:p>
          <a:p>
            <a:r>
              <a:t/>
            </a:r>
          </a:p>
          <a:p>
            <a:pPr algn="l" rtl="0" lvl="0" marR="0" indent="0" marL="0">
              <a:lnSpc>
                <a:spcPct val="8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Les cours d’enseignement professionnels sont importants mais les matières générales ne sont pas à négliger.</a:t>
            </a:r>
          </a:p>
          <a:p>
            <a:pPr algn="ctr" rtl="0" lvl="0" marR="0" indent="0" marL="0">
              <a:lnSpc>
                <a:spcPct val="8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 </a:t>
            </a:r>
          </a:p>
          <a:p>
            <a: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2" name="Shape 312"/>
        <p:cNvGrpSpPr/>
        <p:nvPr/>
      </p:nvGrpSpPr>
      <p:grpSpPr>
        <a:xfrm>
          <a:off y="0" x="0"/>
          <a:ext cy="0" cx="0"/>
          <a:chOff y="0" x="0"/>
          <a:chExt cy="0" cx="0"/>
        </a:xfrm>
      </p:grpSpPr>
      <p:sp>
        <p:nvSpPr>
          <p:cNvPr id="313" name="Shape 313"/>
          <p:cNvSpPr txBox="1"/>
          <p:nvPr>
            <p:ph type="ctrTitle"/>
          </p:nvPr>
        </p:nvSpPr>
        <p:spPr>
          <a:xfrm>
            <a:off y="241300" x="241300"/>
            <a:ext cy="866774" cx="8607424"/>
          </a:xfrm>
          <a:prstGeom prst="rect">
            <a:avLst/>
          </a:prstGeom>
          <a:noFill/>
          <a:ln>
            <a:noFill/>
          </a:ln>
        </p:spPr>
        <p:txBody>
          <a:bodyPr bIns="46025" rIns="92075" lIns="92075" tIns="46025"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4000" lang="en-US" i="0">
                <a:solidFill>
                  <a:srgbClr val="000000"/>
                </a:solidFill>
                <a:latin typeface="Arial"/>
                <a:ea typeface="Arial"/>
                <a:cs typeface="Arial"/>
                <a:sym typeface="Arial"/>
              </a:rPr>
              <a:t>Quels sont les enseignements dispensés en Bac Pro ?</a:t>
            </a:r>
          </a:p>
        </p:txBody>
      </p:sp>
      <p:sp>
        <p:nvSpPr>
          <p:cNvPr id="314" name="Shape 314"/>
          <p:cNvSpPr txBox="1"/>
          <p:nvPr>
            <p:ph idx="1" type="subTitle"/>
          </p:nvPr>
        </p:nvSpPr>
        <p:spPr>
          <a:xfrm>
            <a:off y="1893886" x="531812"/>
            <a:ext cy="4576761" cx="7772400"/>
          </a:xfrm>
          <a:prstGeom prst="rect">
            <a:avLst/>
          </a:prstGeom>
          <a:noFill/>
          <a:ln>
            <a:noFill/>
          </a:ln>
        </p:spPr>
        <p:txBody>
          <a:bodyPr bIns="46025" rIns="92075" lIns="92075" tIns="46025" anchor="ctr" anchorCtr="0">
            <a:noAutofit/>
          </a:bodyPr>
          <a:lstStyle/>
          <a:p>
            <a:pPr algn="ctr" rtl="0" lvl="0" marR="0" indent="0" marL="0">
              <a:lnSpc>
                <a:spcPct val="100000"/>
              </a:lnSpc>
              <a:spcBef>
                <a:spcPts val="800"/>
              </a:spcBef>
              <a:spcAft>
                <a:spcPts val="0"/>
              </a:spcAft>
              <a:buClr>
                <a:srgbClr val="000000"/>
              </a:buClr>
              <a:buSzPct val="25000"/>
              <a:buFont typeface="Arial"/>
              <a:buNone/>
            </a:pPr>
            <a:r>
              <a:rPr strike="noStrike" u="none" b="1" cap="none" baseline="0" sz="3200" lang="en-US" i="0">
                <a:solidFill>
                  <a:srgbClr val="000000"/>
                </a:solidFill>
                <a:latin typeface="Arial"/>
                <a:ea typeface="Arial"/>
                <a:cs typeface="Arial"/>
                <a:sym typeface="Arial"/>
              </a:rPr>
              <a:t> </a:t>
            </a:r>
          </a:p>
          <a:p>
            <a:pPr algn="ctr"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 </a:t>
            </a:r>
          </a:p>
          <a:p>
            <a:r>
              <a:t/>
            </a:r>
          </a:p>
        </p:txBody>
      </p:sp>
      <p:sp>
        <p:nvSpPr>
          <p:cNvPr id="315" name="Shape 315"/>
          <p:cNvSpPr txBox="1"/>
          <p:nvPr/>
        </p:nvSpPr>
        <p:spPr>
          <a:xfrm>
            <a:off y="2217736" x="3614737"/>
            <a:ext cy="708024" cx="169861"/>
          </a:xfrm>
          <a:prstGeom prst="rect">
            <a:avLst/>
          </a:prstGeom>
          <a:noFill/>
          <a:ln>
            <a:noFill/>
          </a:ln>
        </p:spPr>
        <p:txBody>
          <a:bodyPr bIns="45700" rIns="91425" lIns="91425" tIns="45700" anchor="t" anchorCtr="0">
            <a:noAutofit/>
          </a:bodyPr>
          <a:lstStyle/>
          <a:p/>
        </p:txBody>
      </p:sp>
      <p:pic>
        <p:nvPicPr>
          <p:cNvPr id="316" name="Shape 316"/>
          <p:cNvPicPr preferRelativeResize="0"/>
          <p:nvPr/>
        </p:nvPicPr>
        <p:blipFill>
          <a:blip r:embed="rId3"/>
          <a:stretch>
            <a:fillRect/>
          </a:stretch>
        </p:blipFill>
        <p:spPr>
          <a:xfrm>
            <a:off y="1108075" x="1612900"/>
            <a:ext cy="5749925" cx="600710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0" name="Shape 320"/>
        <p:cNvGrpSpPr/>
        <p:nvPr/>
      </p:nvGrpSpPr>
      <p:grpSpPr>
        <a:xfrm>
          <a:off y="0" x="0"/>
          <a:ext cy="0" cx="0"/>
          <a:chOff y="0" x="0"/>
          <a:chExt cy="0" cx="0"/>
        </a:xfrm>
      </p:grpSpPr>
      <p:sp>
        <p:nvSpPr>
          <p:cNvPr id="321" name="Shape 321"/>
          <p:cNvSpPr txBox="1"/>
          <p:nvPr>
            <p:ph type="ctrTitle"/>
          </p:nvPr>
        </p:nvSpPr>
        <p:spPr>
          <a:xfrm>
            <a:off y="304800" x="536575"/>
            <a:ext cy="806450" cx="8607424"/>
          </a:xfrm>
          <a:prstGeom prst="rect">
            <a:avLst/>
          </a:prstGeom>
          <a:noFill/>
          <a:ln>
            <a:noFill/>
          </a:ln>
        </p:spPr>
        <p:txBody>
          <a:bodyPr bIns="46025" rIns="92075" lIns="92075" tIns="46025"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3600" lang="en-US" i="0">
                <a:solidFill>
                  <a:srgbClr val="000000"/>
                </a:solidFill>
                <a:latin typeface="Arial"/>
                <a:ea typeface="Arial"/>
                <a:cs typeface="Arial"/>
                <a:sym typeface="Arial"/>
              </a:rPr>
              <a:t> </a:t>
            </a:r>
            <a:r>
              <a:rPr strike="noStrike" u="none" b="0" cap="none" baseline="0" sz="4000" lang="en-US" i="0">
                <a:solidFill>
                  <a:srgbClr val="000000"/>
                </a:solidFill>
                <a:latin typeface="Arial"/>
                <a:ea typeface="Arial"/>
                <a:cs typeface="Arial"/>
                <a:sym typeface="Arial"/>
              </a:rPr>
              <a:t>Comment obtient-on son diplôme ?</a:t>
            </a:r>
          </a:p>
        </p:txBody>
      </p:sp>
      <p:sp>
        <p:nvSpPr>
          <p:cNvPr id="322" name="Shape 322"/>
          <p:cNvSpPr txBox="1"/>
          <p:nvPr>
            <p:ph idx="1" type="subTitle"/>
          </p:nvPr>
        </p:nvSpPr>
        <p:spPr>
          <a:xfrm>
            <a:off y="1531937" x="531812"/>
            <a:ext cy="3040061" cx="7772400"/>
          </a:xfrm>
          <a:prstGeom prst="rect">
            <a:avLst/>
          </a:prstGeom>
          <a:noFill/>
          <a:ln>
            <a:noFill/>
          </a:ln>
        </p:spPr>
        <p:txBody>
          <a:bodyPr bIns="46025" rIns="92075" lIns="92075" tIns="46025" anchor="ctr" anchorCtr="0">
            <a:noAutofit/>
          </a:bodyPr>
          <a:lstStyle/>
          <a:p>
            <a:pPr algn="l" rtl="0" lvl="0" marR="0" indent="0" marL="0">
              <a:lnSpc>
                <a:spcPct val="100000"/>
              </a:lnSpc>
              <a:spcBef>
                <a:spcPts val="800"/>
              </a:spcBef>
              <a:spcAft>
                <a:spcPts val="0"/>
              </a:spcAft>
              <a:buClr>
                <a:srgbClr val="000000"/>
              </a:buClr>
              <a:buSzPct val="25000"/>
              <a:buFont typeface="Arial"/>
              <a:buNone/>
            </a:pPr>
            <a:r>
              <a:rPr strike="noStrike" u="none" b="1" cap="none" baseline="0" sz="3200" lang="en-US" i="0">
                <a:solidFill>
                  <a:srgbClr val="000000"/>
                </a:solidFill>
                <a:latin typeface="Arial"/>
                <a:ea typeface="Arial"/>
                <a:cs typeface="Arial"/>
                <a:sym typeface="Arial"/>
              </a:rPr>
              <a:t> </a:t>
            </a:r>
          </a:p>
          <a:p>
            <a:r>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En passant le </a:t>
            </a:r>
            <a:r>
              <a:rPr strike="noStrike" u="none" b="1" cap="none" baseline="0" sz="3200" lang="en-US" i="0">
                <a:solidFill>
                  <a:srgbClr val="000000"/>
                </a:solidFill>
                <a:latin typeface="Arial"/>
                <a:ea typeface="Arial"/>
                <a:cs typeface="Arial"/>
                <a:sym typeface="Arial"/>
              </a:rPr>
              <a:t>Brevet d'Etudes Professionnelles </a:t>
            </a:r>
            <a:r>
              <a:rPr strike="noStrike" u="none" b="0" cap="none" baseline="0" sz="3200" lang="en-US" i="0">
                <a:solidFill>
                  <a:srgbClr val="000000"/>
                </a:solidFill>
                <a:latin typeface="Arial"/>
                <a:ea typeface="Arial"/>
                <a:cs typeface="Arial"/>
                <a:sym typeface="Arial"/>
              </a:rPr>
              <a:t>en fin d’année de 1</a:t>
            </a:r>
            <a:r>
              <a:rPr strike="noStrike" u="none" b="0" cap="none" baseline="30000" sz="3200" lang="en-US" i="0">
                <a:solidFill>
                  <a:srgbClr val="000000"/>
                </a:solidFill>
                <a:latin typeface="Arial"/>
                <a:ea typeface="Arial"/>
                <a:cs typeface="Arial"/>
                <a:sym typeface="Arial"/>
              </a:rPr>
              <a:t>ère</a:t>
            </a:r>
            <a:r>
              <a:rPr strike="noStrike" u="none" b="0" cap="none" baseline="0" sz="3200" lang="en-US" i="0">
                <a:solidFill>
                  <a:srgbClr val="000000"/>
                </a:solidFill>
                <a:latin typeface="Arial"/>
                <a:ea typeface="Arial"/>
                <a:cs typeface="Arial"/>
                <a:sym typeface="Arial"/>
              </a:rPr>
              <a:t>.</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Quel que soit le résultat obtenu à cet examen, il est possible de continuer son bac pro. </a:t>
            </a:r>
          </a:p>
          <a:p>
            <a:r>
              <a:t/>
            </a:r>
          </a:p>
        </p:txBody>
      </p:sp>
      <p:sp>
        <p:nvSpPr>
          <p:cNvPr id="323" name="Shape 323"/>
          <p:cNvSpPr txBox="1"/>
          <p:nvPr/>
        </p:nvSpPr>
        <p:spPr>
          <a:xfrm>
            <a:off y="2217736" x="3614737"/>
            <a:ext cy="708024" cx="169861"/>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7" name="Shape 327"/>
        <p:cNvGrpSpPr/>
        <p:nvPr/>
      </p:nvGrpSpPr>
      <p:grpSpPr>
        <a:xfrm>
          <a:off y="0" x="0"/>
          <a:ext cy="0" cx="0"/>
          <a:chOff y="0" x="0"/>
          <a:chExt cy="0" cx="0"/>
        </a:xfrm>
      </p:grpSpPr>
      <p:sp>
        <p:nvSpPr>
          <p:cNvPr id="328" name="Shape 328"/>
          <p:cNvSpPr txBox="1"/>
          <p:nvPr>
            <p:ph type="ctrTitle"/>
          </p:nvPr>
        </p:nvSpPr>
        <p:spPr>
          <a:xfrm>
            <a:off y="725487" x="531812"/>
            <a:ext cy="806450" cx="8607424"/>
          </a:xfrm>
          <a:prstGeom prst="rect">
            <a:avLst/>
          </a:prstGeom>
          <a:noFill/>
          <a:ln>
            <a:noFill/>
          </a:ln>
        </p:spPr>
        <p:txBody>
          <a:bodyPr bIns="46025" rIns="92075" lIns="92075" tIns="46025"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3600" lang="en-US" i="0">
                <a:solidFill>
                  <a:srgbClr val="000000"/>
                </a:solidFill>
                <a:latin typeface="Arial"/>
                <a:ea typeface="Arial"/>
                <a:cs typeface="Arial"/>
                <a:sym typeface="Arial"/>
              </a:rPr>
              <a:t> </a:t>
            </a:r>
            <a:r>
              <a:rPr strike="noStrike" u="none" b="0" cap="none" baseline="0" sz="4000" lang="en-US" i="0">
                <a:solidFill>
                  <a:srgbClr val="000000"/>
                </a:solidFill>
                <a:latin typeface="Arial"/>
                <a:ea typeface="Arial"/>
                <a:cs typeface="Arial"/>
                <a:sym typeface="Arial"/>
              </a:rPr>
              <a:t>Que faire après un bac pro ?</a:t>
            </a:r>
          </a:p>
        </p:txBody>
      </p:sp>
      <p:sp>
        <p:nvSpPr>
          <p:cNvPr id="329" name="Shape 329"/>
          <p:cNvSpPr txBox="1"/>
          <p:nvPr>
            <p:ph idx="1" type="subTitle"/>
          </p:nvPr>
        </p:nvSpPr>
        <p:spPr>
          <a:xfrm>
            <a:off y="1531937" x="531812"/>
            <a:ext cy="4259262" cx="7772400"/>
          </a:xfrm>
          <a:prstGeom prst="rect">
            <a:avLst/>
          </a:prstGeom>
          <a:noFill/>
          <a:ln>
            <a:noFill/>
          </a:ln>
        </p:spPr>
        <p:txBody>
          <a:bodyPr bIns="46025" rIns="92075" lIns="92075" tIns="46025" anchor="ctr" anchorCtr="0">
            <a:noAutofit/>
          </a:bodyPr>
          <a:lstStyle/>
          <a:p>
            <a:pPr algn="l" rtl="0" lvl="0" marR="0" indent="0" marL="0">
              <a:lnSpc>
                <a:spcPct val="100000"/>
              </a:lnSpc>
              <a:spcBef>
                <a:spcPts val="800"/>
              </a:spcBef>
              <a:spcAft>
                <a:spcPts val="0"/>
              </a:spcAft>
              <a:buClr>
                <a:srgbClr val="000000"/>
              </a:buClr>
              <a:buSzPct val="25000"/>
              <a:buFont typeface="Arial"/>
              <a:buNone/>
            </a:pPr>
            <a:r>
              <a:rPr strike="noStrike" u="none" b="1" cap="none" baseline="0" sz="3200" lang="en-US" i="0">
                <a:solidFill>
                  <a:srgbClr val="000000"/>
                </a:solidFill>
                <a:latin typeface="Arial"/>
                <a:ea typeface="Arial"/>
                <a:cs typeface="Arial"/>
                <a:sym typeface="Arial"/>
              </a:rPr>
              <a:t>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Les bacheliers professionnels entrent en majorité dans la vie active.</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 </a:t>
            </a:r>
          </a:p>
          <a:p>
            <a:pPr algn="l" rtl="0" lvl="0" marR="0" indent="0" marL="0">
              <a:lnSpc>
                <a:spcPct val="100000"/>
              </a:lnSpc>
              <a:spcBef>
                <a:spcPts val="80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Un sur cinq poursuit néanmoins des études supérieures, principalement en BTS.</a:t>
            </a:r>
          </a:p>
          <a:p>
            <a:r>
              <a:t/>
            </a:r>
          </a:p>
        </p:txBody>
      </p:sp>
      <p:sp>
        <p:nvSpPr>
          <p:cNvPr id="330" name="Shape 330"/>
          <p:cNvSpPr txBox="1"/>
          <p:nvPr/>
        </p:nvSpPr>
        <p:spPr>
          <a:xfrm>
            <a:off y="2217736" x="3614737"/>
            <a:ext cy="708024" cx="169861"/>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4" name="Shape 334"/>
        <p:cNvGrpSpPr/>
        <p:nvPr/>
      </p:nvGrpSpPr>
      <p:grpSpPr>
        <a:xfrm>
          <a:off y="0" x="0"/>
          <a:ext cy="0" cx="0"/>
          <a:chOff y="0" x="0"/>
          <a:chExt cy="0" cx="0"/>
        </a:xfrm>
      </p:grpSpPr>
      <p:sp>
        <p:nvSpPr>
          <p:cNvPr id="335" name="Shape 335"/>
          <p:cNvSpPr txBox="1"/>
          <p:nvPr>
            <p:ph idx="1" type="body"/>
          </p:nvPr>
        </p:nvSpPr>
        <p:spPr>
          <a:xfrm>
            <a:off y="1600200" x="457200"/>
            <a:ext cy="4522786" cx="8226425"/>
          </a:xfrm>
          <a:prstGeom prst="rect">
            <a:avLst/>
          </a:prstGeom>
          <a:noFill/>
          <a:ln>
            <a:noFill/>
          </a:ln>
        </p:spPr>
        <p:txBody>
          <a:bodyPr bIns="45700" rIns="91425" lIns="91425" tIns="45700" anchor="t" anchorCtr="0">
            <a:noAutofit/>
          </a:bodyPr>
          <a:lstStyle/>
          <a:p>
            <a:pPr algn="l" rtl="0" lvl="0" marR="0" indent="0" marL="0">
              <a:lnSpc>
                <a:spcPct val="80000"/>
              </a:lnSpc>
              <a:spcBef>
                <a:spcPts val="800"/>
              </a:spcBef>
              <a:spcAft>
                <a:spcPts val="0"/>
              </a:spcAft>
              <a:buClr>
                <a:srgbClr val="000000"/>
              </a:buClr>
              <a:buSzPct val="25000"/>
              <a:buFont typeface="Arial"/>
              <a:buNone/>
            </a:pPr>
            <a:r>
              <a:rPr strike="noStrike" u="sng" b="1" cap="none" baseline="0" sz="2000" lang="en-US" i="0">
                <a:solidFill>
                  <a:srgbClr val="000000"/>
                </a:solidFill>
                <a:latin typeface="Arial"/>
                <a:ea typeface="Arial"/>
                <a:cs typeface="Arial"/>
                <a:sym typeface="Arial"/>
              </a:rPr>
              <a:t>Affelnet Paris spécifiquement</a:t>
            </a:r>
            <a:r>
              <a:rPr strike="noStrike" u="none" b="0" cap="none" baseline="0" sz="2000" lang="en-US" i="0">
                <a:solidFill>
                  <a:srgbClr val="000000"/>
                </a:solidFill>
                <a:latin typeface="Arial"/>
                <a:ea typeface="Arial"/>
                <a:cs typeface="Arial"/>
                <a:sym typeface="Arial"/>
              </a:rPr>
              <a:t>, </a:t>
            </a:r>
          </a:p>
          <a:p>
            <a:pPr algn="l" rtl="0" lvl="0" marR="0" indent="0" marL="0">
              <a:lnSpc>
                <a:spcPct val="80000"/>
              </a:lnSpc>
              <a:spcBef>
                <a:spcPts val="8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 Procédure spécifique pour les établissements à l'étranger .</a:t>
            </a:r>
          </a:p>
          <a:p>
            <a:pPr algn="l" rtl="0" lvl="0" marR="0" indent="0" marL="0">
              <a:lnSpc>
                <a:spcPct val="80000"/>
              </a:lnSpc>
              <a:spcBef>
                <a:spcPts val="8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Un n° doit être demandé à l’Inspection académique </a:t>
            </a:r>
          </a:p>
          <a:p>
            <a:r>
              <a:t/>
            </a:r>
          </a:p>
          <a:p>
            <a:r>
              <a:t/>
            </a:r>
          </a:p>
          <a:p>
            <a:pPr algn="l" rtl="0" lvl="0" marR="0" indent="0" marL="0">
              <a:lnSpc>
                <a:spcPct val="80000"/>
              </a:lnSpc>
              <a:spcBef>
                <a:spcPts val="8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 </a:t>
            </a:r>
          </a:p>
          <a:p>
            <a:pPr algn="l" rtl="0" lvl="0" marR="0" indent="0" marL="0">
              <a:lnSpc>
                <a:spcPct val="80000"/>
              </a:lnSpc>
              <a:spcBef>
                <a:spcPts val="800"/>
              </a:spcBef>
              <a:spcAft>
                <a:spcPts val="0"/>
              </a:spcAft>
              <a:buClr>
                <a:srgbClr val="000000"/>
              </a:buClr>
              <a:buSzPct val="25000"/>
              <a:buFont typeface="Arial"/>
              <a:buNone/>
            </a:pPr>
            <a:r>
              <a:rPr strike="noStrike" u="sng" b="1" cap="none" baseline="0" sz="2000" lang="en-US" i="0">
                <a:solidFill>
                  <a:srgbClr val="000000"/>
                </a:solidFill>
                <a:latin typeface="Arial"/>
                <a:ea typeface="Arial"/>
                <a:cs typeface="Arial"/>
                <a:sym typeface="Arial"/>
              </a:rPr>
              <a:t>Affelnet France entière</a:t>
            </a:r>
          </a:p>
          <a:p>
            <a:pPr algn="l" rtl="0" lvl="0" marR="0" indent="0" marL="0">
              <a:lnSpc>
                <a:spcPct val="80000"/>
              </a:lnSpc>
              <a:spcBef>
                <a:spcPts val="8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Se connecter sur </a:t>
            </a:r>
          </a:p>
          <a:p>
            <a:pPr algn="l" rtl="0" lvl="0" marR="0" indent="0" marL="0">
              <a:lnSpc>
                <a:spcPct val="80000"/>
              </a:lnSpc>
              <a:spcBef>
                <a:spcPts val="8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 http://affelmap.orion.education.fr/</a:t>
            </a:r>
          </a:p>
          <a:p>
            <a:pPr algn="l" rtl="0" lvl="0" marR="0" indent="0" marL="0">
              <a:lnSpc>
                <a:spcPct val="80000"/>
              </a:lnSpc>
              <a:spcBef>
                <a:spcPts val="8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Le portail vous indiquera pour chaque académie comment obtenir un code pour saisir les vœux de l’élève</a:t>
            </a:r>
          </a:p>
        </p:txBody>
      </p:sp>
      <p:sp>
        <p:nvSpPr>
          <p:cNvPr id="336" name="Shape 336"/>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Retourner en France après la 3ème</a:t>
            </a:r>
          </a:p>
        </p:txBody>
      </p:sp>
      <p:sp>
        <p:nvSpPr>
          <p:cNvPr id="337" name="Shape 337"/>
          <p:cNvSpPr txBox="1"/>
          <p:nvPr/>
        </p:nvSpPr>
        <p:spPr>
          <a:xfrm>
            <a:off y="188911" x="6300787"/>
            <a:ext cy="431799" cx="358775"/>
          </a:xfrm>
          <a:prstGeom prst="rect">
            <a:avLst/>
          </a:prstGeom>
          <a:solidFill>
            <a:srgbClr val="CEE7FE"/>
          </a:solidFill>
          <a:ln>
            <a:noFill/>
          </a:ln>
        </p:spPr>
        <p:txBody>
          <a:bodyPr bIns="46800" rIns="90000" lIns="90000" tIns="46800" anchor="ctr" anchorCtr="0">
            <a:noAutofit/>
          </a:bodyPr>
          <a:lstStyle/>
          <a:p>
            <a:pPr algn="l"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24480"/>
                </a:solidFill>
                <a:latin typeface="Arial"/>
                <a:ea typeface="Arial"/>
                <a:cs typeface="Arial"/>
                <a:sym typeface="Arial"/>
              </a:rPr>
              <a:t>1</a:t>
            </a:r>
          </a:p>
        </p:txBody>
      </p:sp>
      <p:pic>
        <p:nvPicPr>
          <p:cNvPr id="338" name="Shape 338"/>
          <p:cNvPicPr preferRelativeResize="0"/>
          <p:nvPr/>
        </p:nvPicPr>
        <p:blipFill>
          <a:blip r:embed="rId3"/>
          <a:stretch>
            <a:fillRect/>
          </a:stretch>
        </p:blipFill>
        <p:spPr>
          <a:xfrm>
            <a:off y="188911" x="8459786"/>
            <a:ext cy="417511" cx="452436"/>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2" name="Shape 342"/>
        <p:cNvGrpSpPr/>
        <p:nvPr/>
      </p:nvGrpSpPr>
      <p:grpSpPr>
        <a:xfrm>
          <a:off y="0" x="0"/>
          <a:ext cy="0" cx="0"/>
          <a:chOff y="0" x="0"/>
          <a:chExt cy="0" cx="0"/>
        </a:xfrm>
      </p:grpSpPr>
      <p:sp>
        <p:nvSpPr>
          <p:cNvPr id="343" name="Shape 343"/>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Étudier en France</a:t>
            </a:r>
          </a:p>
        </p:txBody>
      </p:sp>
      <p:sp>
        <p:nvSpPr>
          <p:cNvPr id="344" name="Shape 344"/>
          <p:cNvSpPr txBox="1"/>
          <p:nvPr/>
        </p:nvSpPr>
        <p:spPr>
          <a:xfrm>
            <a:off y="188911" x="6300787"/>
            <a:ext cy="431799" cx="358775"/>
          </a:xfrm>
          <a:prstGeom prst="rect">
            <a:avLst/>
          </a:prstGeom>
          <a:solidFill>
            <a:srgbClr val="CEE7FE"/>
          </a:solidFill>
          <a:ln>
            <a:noFill/>
          </a:ln>
        </p:spPr>
        <p:txBody>
          <a:bodyPr bIns="46800" rIns="90000" lIns="90000" tIns="46800" anchor="ctr" anchorCtr="0">
            <a:noAutofit/>
          </a:bodyPr>
          <a:lstStyle/>
          <a:p>
            <a:pPr algn="l"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24480"/>
                </a:solidFill>
                <a:latin typeface="Arial"/>
                <a:ea typeface="Arial"/>
                <a:cs typeface="Arial"/>
                <a:sym typeface="Arial"/>
              </a:rPr>
              <a:t>1</a:t>
            </a:r>
          </a:p>
        </p:txBody>
      </p:sp>
      <p:pic>
        <p:nvPicPr>
          <p:cNvPr id="345" name="Shape 345"/>
          <p:cNvPicPr preferRelativeResize="0"/>
          <p:nvPr/>
        </p:nvPicPr>
        <p:blipFill>
          <a:blip r:embed="rId3"/>
          <a:stretch>
            <a:fillRect/>
          </a:stretch>
        </p:blipFill>
        <p:spPr>
          <a:xfrm>
            <a:off y="188911" x="8459786"/>
            <a:ext cy="417511" cx="452436"/>
          </a:xfrm>
          <a:prstGeom prst="rect">
            <a:avLst/>
          </a:prstGeom>
        </p:spPr>
      </p:pic>
      <p:pic>
        <p:nvPicPr>
          <p:cNvPr id="346" name="Shape 346"/>
          <p:cNvPicPr preferRelativeResize="0"/>
          <p:nvPr/>
        </p:nvPicPr>
        <p:blipFill>
          <a:blip r:embed="rId4"/>
          <a:stretch>
            <a:fillRect/>
          </a:stretch>
        </p:blipFill>
        <p:spPr>
          <a:xfrm>
            <a:off y="981075" x="0"/>
            <a:ext cy="5549900" cx="9144000"/>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0" name="Shape 350"/>
        <p:cNvGrpSpPr/>
        <p:nvPr/>
      </p:nvGrpSpPr>
      <p:grpSpPr>
        <a:xfrm>
          <a:off y="0" x="0"/>
          <a:ext cy="0" cx="0"/>
          <a:chOff y="0" x="0"/>
          <a:chExt cy="0" cx="0"/>
        </a:xfrm>
      </p:grpSpPr>
      <p:sp>
        <p:nvSpPr>
          <p:cNvPr id="351" name="Shape 351"/>
          <p:cNvSpPr txBox="1"/>
          <p:nvPr>
            <p:ph type="title"/>
          </p:nvPr>
        </p:nvSpPr>
        <p:spPr>
          <a:xfrm>
            <a:off y="128586" x="457200"/>
            <a:ext cy="1433511" cx="822642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4400" lang="en-US" i="0">
                <a:solidFill>
                  <a:srgbClr val="000000"/>
                </a:solidFill>
                <a:latin typeface="Arial"/>
                <a:ea typeface="Arial"/>
                <a:cs typeface="Arial"/>
                <a:sym typeface="Arial"/>
              </a:rPr>
              <a:t>MERCI DE VOTRE ATTENTION</a:t>
            </a:r>
          </a:p>
        </p:txBody>
      </p:sp>
      <p:sp>
        <p:nvSpPr>
          <p:cNvPr id="352" name="Shape 352"/>
          <p:cNvSpPr txBox="1"/>
          <p:nvPr>
            <p:ph idx="1" type="body"/>
          </p:nvPr>
        </p:nvSpPr>
        <p:spPr>
          <a:xfrm>
            <a:off y="1600200" x="457200"/>
            <a:ext cy="4522786" cx="8291512"/>
          </a:xfrm>
          <a:prstGeom prst="rect">
            <a:avLst/>
          </a:prstGeom>
          <a:noFill/>
          <a:ln>
            <a:noFill/>
          </a:ln>
        </p:spPr>
        <p:txBody>
          <a:bodyPr bIns="45700" rIns="91425" lIns="91425" tIns="45700" anchor="t" anchorCtr="0">
            <a:noAutofit/>
          </a:bodyPr>
          <a:lstStyle/>
          <a:p>
            <a:pPr algn="l" rtl="0" lvl="0" marR="0" indent="0" marL="0">
              <a:lnSpc>
                <a:spcPct val="100000"/>
              </a:lnSpc>
              <a:spcBef>
                <a:spcPts val="800"/>
              </a:spcBef>
              <a:spcAft>
                <a:spcPts val="0"/>
              </a:spcAft>
              <a:buSzPct val="25000"/>
              <a:buNone/>
            </a:pPr>
            <a:r>
              <a:rPr strike="noStrike" u="none" b="0" cap="none" baseline="0" sz="3200" lang="en-US" i="0">
                <a:solidFill>
                  <a:srgbClr val="000000"/>
                </a:solidFill>
                <a:latin typeface="Arial"/>
                <a:ea typeface="Arial"/>
                <a:cs typeface="Arial"/>
                <a:sym typeface="Arial"/>
              </a:rPr>
              <a:t>
</a:t>
            </a:r>
          </a:p>
          <a:p>
            <a:pPr algn="ctr" rtl="0" lvl="0" marR="0" indent="0" marL="0">
              <a:lnSpc>
                <a:spcPct val="100000"/>
              </a:lnSpc>
              <a:spcBef>
                <a:spcPts val="800"/>
              </a:spcBef>
              <a:spcAft>
                <a:spcPts val="0"/>
              </a:spcAft>
              <a:buClr>
                <a:srgbClr val="000000"/>
              </a:buClr>
              <a:buSzPct val="25000"/>
              <a:buFont typeface="Times New Roman"/>
              <a:buNone/>
            </a:pPr>
            <a:r>
              <a:rPr strike="noStrike" u="none" b="0" cap="none" baseline="0" sz="4000" lang="en-US" i="0">
                <a:solidFill>
                  <a:srgbClr val="000000"/>
                </a:solidFill>
                <a:latin typeface="Times New Roman"/>
                <a:ea typeface="Times New Roman"/>
                <a:cs typeface="Times New Roman"/>
                <a:sym typeface="Times New Roman"/>
              </a:rPr>
              <a:t>BONNE FIN D’ANNEE</a:t>
            </a:r>
          </a:p>
        </p:txBody>
      </p:sp>
      <p:pic>
        <p:nvPicPr>
          <p:cNvPr id="353" name="Shape 353"/>
          <p:cNvPicPr preferRelativeResize="0"/>
          <p:nvPr/>
        </p:nvPicPr>
        <p:blipFill>
          <a:blip r:embed="rId3"/>
          <a:stretch>
            <a:fillRect/>
          </a:stretch>
        </p:blipFill>
        <p:spPr>
          <a:xfrm>
            <a:off y="4005262" x="2843211"/>
            <a:ext cy="1973262" cx="2447925"/>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 name="Shape 51"/>
        <p:cNvGrpSpPr/>
        <p:nvPr/>
      </p:nvGrpSpPr>
      <p:grpSpPr>
        <a:xfrm>
          <a:off y="0" x="0"/>
          <a:ext cy="0" cx="0"/>
          <a:chOff y="0" x="0"/>
          <a:chExt cy="0" cx="0"/>
        </a:xfrm>
      </p:grpSpPr>
      <p:sp>
        <p:nvSpPr>
          <p:cNvPr id="52" name="Shape 52"/>
          <p:cNvSpPr txBox="1"/>
          <p:nvPr/>
        </p:nvSpPr>
        <p:spPr>
          <a:xfrm>
            <a:off y="188911" x="323850"/>
            <a:ext cy="431799" cx="3563936"/>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Plan de conférence</a:t>
            </a:r>
          </a:p>
        </p:txBody>
      </p:sp>
      <p:sp>
        <p:nvSpPr>
          <p:cNvPr id="53" name="Shape 53"/>
          <p:cNvSpPr txBox="1"/>
          <p:nvPr/>
        </p:nvSpPr>
        <p:spPr>
          <a:xfrm>
            <a:off y="1268412" x="468312"/>
            <a:ext cy="4870449" cx="8278811"/>
          </a:xfrm>
          <a:prstGeom prst="rect">
            <a:avLst/>
          </a:prstGeom>
          <a:noFill/>
          <a:ln>
            <a:noFill/>
          </a:ln>
        </p:spPr>
        <p:txBody>
          <a:bodyPr bIns="46800" rIns="90000" lIns="90000" tIns="46800" anchor="t" anchorCtr="0">
            <a:noAutofit/>
          </a:bodyPr>
          <a:lstStyle/>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✓Les parcours possibles après une 2</a:t>
            </a:r>
            <a:r>
              <a:rPr strike="noStrike" u="none" b="0" cap="none" baseline="30000" sz="2400" lang="en-US" i="0">
                <a:solidFill>
                  <a:schemeClr val="dk1"/>
                </a:solidFill>
                <a:latin typeface="Arial"/>
                <a:ea typeface="Arial"/>
                <a:cs typeface="Arial"/>
                <a:sym typeface="Arial"/>
              </a:rPr>
              <a:t>nde</a:t>
            </a:r>
            <a:r>
              <a:rPr strike="noStrike" u="none" b="0" cap="none" baseline="0" sz="2400" lang="en-US" i="0">
                <a:solidFill>
                  <a:schemeClr val="dk1"/>
                </a:solidFill>
                <a:latin typeface="Arial"/>
                <a:ea typeface="Arial"/>
                <a:cs typeface="Arial"/>
                <a:sym typeface="Arial"/>
              </a:rPr>
              <a:t> GT </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a:t>
            </a:r>
            <a:r>
              <a:rPr strike="noStrike" u="none" b="0" cap="none" baseline="0" sz="2400" lang="en-US" i="0">
                <a:solidFill>
                  <a:schemeClr val="lt1"/>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Les exigences de la classe de seconde</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 Les caractéristiques de la nouvelle classe de seconde</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a:t>
            </a:r>
            <a:r>
              <a:rPr strike="noStrike" u="none" b="0" cap="none" baseline="0" sz="1800" lang="en-US" i="0">
                <a:solidFill>
                  <a:schemeClr val="lt1"/>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Les enseignements de tronc commun </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 Les enseignements d’exploration </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a:t>
            </a:r>
            <a:r>
              <a:rPr strike="noStrike" u="none" b="0" cap="none" baseline="0" sz="1800" lang="en-US" i="0">
                <a:solidFill>
                  <a:schemeClr val="lt1"/>
                </a:solidFill>
                <a:latin typeface="Arial"/>
                <a:ea typeface="Arial"/>
                <a:cs typeface="Arial"/>
                <a:sym typeface="Arial"/>
              </a:rPr>
              <a:t> </a:t>
            </a:r>
            <a:r>
              <a:rPr strike="noStrike" u="none" b="0" cap="none" baseline="0" sz="2400" lang="en-US" i="0">
                <a:solidFill>
                  <a:schemeClr val="dk1"/>
                </a:solidFill>
                <a:latin typeface="Arial"/>
                <a:ea typeface="Arial"/>
                <a:cs typeface="Arial"/>
                <a:sym typeface="Arial"/>
              </a:rPr>
              <a:t>Les options facultatives</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 La procédure d’orientation</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 Le calendrier de l’affectation</a:t>
            </a:r>
          </a:p>
          <a:p>
            <a:pPr algn="l" rtl="0" lvl="0" marR="0" indent="330200" marL="0">
              <a:lnSpc>
                <a:spcPct val="100000"/>
              </a:lnSpc>
              <a:spcBef>
                <a:spcPts val="6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 Les principes de l’affectation</a:t>
            </a:r>
          </a:p>
          <a:p>
            <a:pPr algn="l" rtl="0" lvl="0" marR="0" indent="330200" marL="0">
              <a:lnSpc>
                <a:spcPct val="100000"/>
              </a:lnSpc>
              <a:spcBef>
                <a:spcPts val="600"/>
              </a:spcBef>
              <a:spcAft>
                <a:spcPts val="0"/>
              </a:spcAft>
              <a:buClr>
                <a:srgbClr val="000000"/>
              </a:buClr>
              <a:buSzPct val="100694"/>
              <a:buFont typeface="Arial"/>
              <a:buChar char="•"/>
            </a:pPr>
            <a:r>
              <a:rPr strike="noStrike" u="none" b="0" cap="none" baseline="0" sz="2400" lang="en-US" i="0">
                <a:solidFill>
                  <a:schemeClr val="dk1"/>
                </a:solidFill>
                <a:latin typeface="Arial"/>
                <a:ea typeface="Arial"/>
                <a:cs typeface="Arial"/>
                <a:sym typeface="Arial"/>
              </a:rPr>
              <a:t>L’offre du Lycée </a:t>
            </a:r>
          </a:p>
          <a:p>
            <a:pPr algn="l" rtl="0" lvl="0" marR="0" indent="330200" marL="0">
              <a:lnSpc>
                <a:spcPct val="100000"/>
              </a:lnSpc>
              <a:spcBef>
                <a:spcPts val="600"/>
              </a:spcBef>
              <a:spcAft>
                <a:spcPts val="0"/>
              </a:spcAft>
              <a:buClr>
                <a:srgbClr val="000000"/>
              </a:buClr>
              <a:buSzPct val="100694"/>
              <a:buFont typeface="Arial"/>
              <a:buChar char="•"/>
            </a:pPr>
            <a:r>
              <a:rPr strike="noStrike" u="none" b="0" cap="none" baseline="0" sz="2400" lang="en-US" i="0">
                <a:solidFill>
                  <a:schemeClr val="dk1"/>
                </a:solidFill>
                <a:latin typeface="Arial"/>
                <a:ea typeface="Arial"/>
                <a:cs typeface="Arial"/>
                <a:sym typeface="Arial"/>
              </a:rPr>
              <a:t>La seconde professionnelle</a:t>
            </a:r>
          </a:p>
        </p:txBody>
      </p:sp>
      <p:pic>
        <p:nvPicPr>
          <p:cNvPr id="54" name="Shape 54"/>
          <p:cNvPicPr preferRelativeResize="0"/>
          <p:nvPr/>
        </p:nvPicPr>
        <p:blipFill>
          <a:blip r:embed="rId3"/>
          <a:stretch>
            <a:fillRect/>
          </a:stretch>
        </p:blipFill>
        <p:spPr>
          <a:xfrm>
            <a:off y="188911" x="8459786"/>
            <a:ext cy="417511" cx="452436"/>
          </a:xfrm>
          <a:prstGeom prst="rect">
            <a:avLst/>
          </a:prstGeom>
        </p:spPr>
      </p:pic>
      <p:pic>
        <p:nvPicPr>
          <p:cNvPr id="55" name="Shape 55"/>
          <p:cNvPicPr preferRelativeResize="0"/>
          <p:nvPr/>
        </p:nvPicPr>
        <p:blipFill>
          <a:blip r:embed="rId4"/>
          <a:stretch>
            <a:fillRect/>
          </a:stretch>
        </p:blipFill>
        <p:spPr>
          <a:xfrm>
            <a:off y="5516562" x="7019925"/>
            <a:ext cy="1062036" cx="1325562"/>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y="0" x="0"/>
          <a:ext cy="0" cx="0"/>
          <a:chOff y="0" x="0"/>
          <a:chExt cy="0" cx="0"/>
        </a:xfrm>
      </p:grpSpPr>
      <p:sp>
        <p:nvSpPr>
          <p:cNvPr id="62" name="Shape 62"/>
          <p:cNvSpPr txBox="1"/>
          <p:nvPr>
            <p:ph type="title"/>
          </p:nvPr>
        </p:nvSpPr>
        <p:spPr>
          <a:xfrm>
            <a:off y="128586" x="457200"/>
            <a:ext cy="1433511" cx="822642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1000" lang="en-US" i="1">
                <a:solidFill>
                  <a:schemeClr val="dk1"/>
                </a:solidFill>
                <a:latin typeface="Arial"/>
                <a:ea typeface="Arial"/>
                <a:cs typeface="Arial"/>
                <a:sym typeface="Arial"/>
              </a:rPr>
              <a:t>Stage passerelle possible en France</a:t>
            </a:r>
          </a:p>
        </p:txBody>
      </p:sp>
      <p:pic>
        <p:nvPicPr>
          <p:cNvPr id="63" name="Shape 63"/>
          <p:cNvPicPr preferRelativeResize="0"/>
          <p:nvPr/>
        </p:nvPicPr>
        <p:blipFill>
          <a:blip r:embed="rId3"/>
          <a:stretch>
            <a:fillRect/>
          </a:stretch>
        </p:blipFill>
        <p:spPr>
          <a:xfrm>
            <a:off y="0" x="0"/>
            <a:ext cy="6716712" cx="9144000"/>
          </a:xfrm>
          <a:prstGeom prst="rect">
            <a:avLst/>
          </a:prstGeom>
        </p:spPr>
      </p:pic>
      <p:cxnSp>
        <p:nvCxnSpPr>
          <p:cNvPr id="64" name="Shape 64"/>
          <p:cNvCxnSpPr/>
          <p:nvPr/>
        </p:nvCxnSpPr>
        <p:spPr>
          <a:xfrm rot="10800000" flipH="1">
            <a:off y="3500437" x="3508375"/>
            <a:ext cy="720724" cx="2790825"/>
          </a:xfrm>
          <a:prstGeom prst="straightConnector1">
            <a:avLst/>
          </a:prstGeom>
          <a:noFill/>
          <a:ln w="9525" cap="rnd">
            <a:solidFill>
              <a:schemeClr val="dk1"/>
            </a:solidFill>
            <a:prstDash val="solid"/>
            <a:miter/>
            <a:headEnd w="med" len="med" type="none"/>
            <a:tailEnd w="med" len="med" type="triangle"/>
          </a:ln>
        </p:spPr>
      </p:cxnSp>
      <p:sp>
        <p:nvSpPr>
          <p:cNvPr id="65" name="Shape 65"/>
          <p:cNvSpPr txBox="1"/>
          <p:nvPr/>
        </p:nvSpPr>
        <p:spPr>
          <a:xfrm rot="-1140000">
            <a:off y="3708399" x="4953000"/>
            <a:ext cy="701674" cx="93027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000" lang="en-US" i="1">
                <a:solidFill>
                  <a:schemeClr val="dk1"/>
                </a:solidFill>
                <a:latin typeface="Arial"/>
                <a:ea typeface="Arial"/>
                <a:cs typeface="Arial"/>
                <a:sym typeface="Arial"/>
              </a:rPr>
              <a:t>Stage passerelle possible en France</a:t>
            </a:r>
          </a:p>
        </p:txBody>
      </p:sp>
      <p:sp>
        <p:nvSpPr>
          <p:cNvPr id="66" name="Shape 66"/>
          <p:cNvSpPr txBox="1"/>
          <p:nvPr/>
        </p:nvSpPr>
        <p:spPr>
          <a:xfrm>
            <a:off y="5445125" x="5435600"/>
            <a:ext cy="641350" cx="295275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chemeClr val="dk1"/>
                </a:solidFill>
                <a:latin typeface="Arial"/>
                <a:ea typeface="Arial"/>
                <a:cs typeface="Arial"/>
                <a:sym typeface="Arial"/>
              </a:rPr>
              <a:t>En France</a:t>
            </a:r>
            <a:r>
              <a:rPr strike="noStrike" u="none" b="0" cap="none" baseline="0" sz="1800" lang="en-US" i="0">
                <a:solidFill>
                  <a:schemeClr val="dk1"/>
                </a:solidFill>
                <a:latin typeface="Arial"/>
                <a:ea typeface="Arial"/>
                <a:cs typeface="Arial"/>
                <a:sym typeface="Arial"/>
              </a:rPr>
              <a:t>, hormis </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la filière Commerce au LFP</a:t>
            </a:r>
          </a:p>
        </p:txBody>
      </p:sp>
      <p:cxnSp>
        <p:nvCxnSpPr>
          <p:cNvPr id="67" name="Shape 67"/>
          <p:cNvCxnSpPr/>
          <p:nvPr/>
        </p:nvCxnSpPr>
        <p:spPr>
          <a:xfrm rot="10800000">
            <a:off y="3357562" x="4211637"/>
            <a:ext cy="1368425" cx="1397000"/>
          </a:xfrm>
          <a:prstGeom prst="straightConnector1">
            <a:avLst/>
          </a:prstGeom>
          <a:noFill/>
          <a:ln w="9525" cap="rnd">
            <a:solidFill>
              <a:schemeClr val="dk1"/>
            </a:solidFill>
            <a:prstDash val="solid"/>
            <a:miter/>
            <a:headEnd w="med" len="med" type="none"/>
            <a:tailEnd w="med" len="med" type="triangle"/>
          </a:ln>
        </p:spPr>
      </p:cxnSp>
      <p:sp>
        <p:nvSpPr>
          <p:cNvPr id="68" name="Shape 68"/>
          <p:cNvSpPr txBox="1"/>
          <p:nvPr/>
        </p:nvSpPr>
        <p:spPr>
          <a:xfrm>
            <a:off y="3068636" x="3132136"/>
            <a:ext cy="504824" cx="1223961"/>
          </a:xfrm>
          <a:prstGeom prst="rect">
            <a:avLst/>
          </a:prstGeom>
          <a:solidFill>
            <a:srgbClr val="00B8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93000"/>
              </a:lnSpc>
              <a:spcBef>
                <a:spcPts val="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1</a:t>
            </a:r>
            <a:r>
              <a:rPr strike="noStrike" u="none" b="0" cap="none" baseline="30000" sz="1800" lang="en-US" i="0">
                <a:solidFill>
                  <a:schemeClr val="dk1"/>
                </a:solidFill>
                <a:latin typeface="Arial"/>
                <a:ea typeface="Arial"/>
                <a:cs typeface="Arial"/>
                <a:sym typeface="Arial"/>
              </a:rPr>
              <a:t>ère</a:t>
            </a:r>
            <a:r>
              <a:rPr strike="noStrike" u="none" b="0" cap="none" baseline="0" sz="1800" lang="en-US" i="0">
                <a:solidFill>
                  <a:schemeClr val="dk1"/>
                </a:solidFill>
                <a:latin typeface="Arial"/>
                <a:ea typeface="Arial"/>
                <a:cs typeface="Arial"/>
                <a:sym typeface="Arial"/>
              </a:rPr>
              <a:t> STMG</a:t>
            </a:r>
          </a:p>
        </p:txBody>
      </p:sp>
      <p:sp>
        <p:nvSpPr>
          <p:cNvPr id="69" name="Shape 69"/>
          <p:cNvSpPr txBox="1"/>
          <p:nvPr/>
        </p:nvSpPr>
        <p:spPr>
          <a:xfrm>
            <a:off y="2205036" x="3203575"/>
            <a:ext cy="431799" cx="1154111"/>
          </a:xfrm>
          <a:prstGeom prst="rect">
            <a:avLst/>
          </a:prstGeom>
          <a:solidFill>
            <a:srgbClr val="00B8FF"/>
          </a:solid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93000"/>
              </a:lnSpc>
              <a:spcBef>
                <a:spcPts val="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T STMG</a:t>
            </a:r>
          </a:p>
        </p:txBody>
      </p:sp>
      <p:grpSp>
        <p:nvGrpSpPr>
          <p:cNvPr id="70" name="Shape 70"/>
          <p:cNvGrpSpPr/>
          <p:nvPr/>
        </p:nvGrpSpPr>
        <p:grpSpPr>
          <a:xfrm>
            <a:off y="0" x="0"/>
            <a:ext cy="1628775" cx="9144000"/>
            <a:chOff y="0" x="0"/>
            <a:chExt cy="1628775" cx="9144000"/>
          </a:xfrm>
        </p:grpSpPr>
        <p:sp>
          <p:nvSpPr>
            <p:cNvPr id="71" name="Shape 71"/>
            <p:cNvSpPr txBox="1"/>
            <p:nvPr/>
          </p:nvSpPr>
          <p:spPr>
            <a:xfrm>
              <a:off y="0" x="0"/>
              <a:ext cy="1628775" cx="9144000"/>
            </a:xfrm>
            <a:prstGeom prst="rect">
              <a:avLst/>
            </a:prstGeom>
            <a:solidFill>
              <a:srgbClr val="333333"/>
            </a:solidFill>
            <a:ln>
              <a:noFill/>
            </a:ln>
          </p:spPr>
          <p:txBody>
            <a:bodyPr bIns="46800" rIns="90000" lIns="90000" tIns="46800" anchor="ctr" anchorCtr="0">
              <a:noAutofit/>
            </a:bodyPr>
            <a:lstStyle/>
            <a:p/>
          </p:txBody>
        </p:sp>
        <p:sp>
          <p:nvSpPr>
            <p:cNvPr id="72" name="Shape 72"/>
            <p:cNvSpPr txBox="1"/>
            <p:nvPr/>
          </p:nvSpPr>
          <p:spPr>
            <a:xfrm>
              <a:off y="188911" x="0"/>
              <a:ext cy="431799" cx="3382961"/>
            </a:xfrm>
            <a:prstGeom prst="rect">
              <a:avLst/>
            </a:prstGeom>
            <a:solidFill>
              <a:srgbClr val="333333"/>
            </a:solidFill>
            <a:ln>
              <a:noFill/>
            </a:ln>
          </p:spPr>
          <p:txBody>
            <a:bodyPr bIns="46800" rIns="90000" lIns="90000" tIns="46800" anchor="ctr" anchorCtr="0">
              <a:noAutofit/>
            </a:bodyPr>
            <a:lstStyle/>
            <a:p>
              <a:pPr algn="ctr" rtl="0" lvl="0" marR="0" indent="0" marL="0">
                <a:lnSpc>
                  <a:spcPct val="100000"/>
                </a:lnSpc>
                <a:buSzPct val="25000"/>
                <a:buFont typeface="Arial"/>
                <a:buNone/>
              </a:pPr>
              <a:r>
                <a:rPr strike="noStrike" u="none" b="1" cap="none" baseline="0" sz="2800" lang="en-US" i="0">
                  <a:solidFill>
                    <a:schemeClr val="lt1"/>
                  </a:solidFill>
                  <a:latin typeface="Arial"/>
                  <a:ea typeface="Arial"/>
                  <a:cs typeface="Arial"/>
                  <a:sym typeface="Arial"/>
                </a:rPr>
                <a:t>Après la 3ème</a:t>
              </a:r>
            </a:p>
          </p:txBody>
        </p:sp>
      </p:grpSp>
      <p:sp>
        <p:nvSpPr>
          <p:cNvPr id="73" name="Shape 73"/>
          <p:cNvSpPr txBox="1"/>
          <p:nvPr/>
        </p:nvSpPr>
        <p:spPr>
          <a:xfrm>
            <a:off y="6021387" x="7885111"/>
            <a:ext cy="576262" cx="684211"/>
          </a:xfrm>
          <a:prstGeom prst="rect">
            <a:avLst/>
          </a:prstGeom>
          <a:solidFill>
            <a:schemeClr val="lt1"/>
          </a:solidFill>
          <a:ln>
            <a:noFill/>
          </a:ln>
        </p:spPr>
        <p:txBody>
          <a:bodyPr bIns="46800" rIns="90000" lIns="90000" tIns="46800" anchor="ctr" anchorCtr="0">
            <a:noAutofit/>
          </a:bodyPr>
          <a:lstStyle/>
          <a:p/>
        </p:txBody>
      </p:sp>
      <p:pic>
        <p:nvPicPr>
          <p:cNvPr id="74" name="Shape 74"/>
          <p:cNvPicPr preferRelativeResize="0"/>
          <p:nvPr/>
        </p:nvPicPr>
        <p:blipFill>
          <a:blip r:embed="rId4"/>
          <a:stretch>
            <a:fillRect/>
          </a:stretch>
        </p:blipFill>
        <p:spPr>
          <a:xfrm>
            <a:off y="188911" x="8459786"/>
            <a:ext cy="417511" cx="452436"/>
          </a:xfrm>
          <a:prstGeom prst="rect">
            <a:avLst/>
          </a:prstGeom>
        </p:spPr>
      </p:pic>
      <p:pic>
        <p:nvPicPr>
          <p:cNvPr id="75" name="Shape 75"/>
          <p:cNvPicPr preferRelativeResize="0"/>
          <p:nvPr/>
        </p:nvPicPr>
        <p:blipFill>
          <a:blip r:embed="rId5"/>
          <a:stretch>
            <a:fillRect/>
          </a:stretch>
        </p:blipFill>
        <p:spPr>
          <a:xfrm>
            <a:off y="5589587" x="468312"/>
            <a:ext cy="1095374" cx="1366837"/>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 name="Shape 79"/>
        <p:cNvGrpSpPr/>
        <p:nvPr/>
      </p:nvGrpSpPr>
      <p:grpSpPr>
        <a:xfrm>
          <a:off y="0" x="0"/>
          <a:ext cy="0" cx="0"/>
          <a:chOff y="0" x="0"/>
          <a:chExt cy="0" cx="0"/>
        </a:xfrm>
      </p:grpSpPr>
      <p:sp>
        <p:nvSpPr>
          <p:cNvPr id="80" name="Shape 80"/>
          <p:cNvSpPr txBox="1"/>
          <p:nvPr>
            <p:ph type="title"/>
          </p:nvPr>
        </p:nvSpPr>
        <p:spPr>
          <a:xfrm>
            <a:off y="1125537" x="395287"/>
            <a:ext cy="1433511" cx="822642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3200" lang="en-US" i="0">
                <a:solidFill>
                  <a:srgbClr val="000000"/>
                </a:solidFill>
                <a:latin typeface="Arial"/>
                <a:ea typeface="Arial"/>
                <a:cs typeface="Arial"/>
                <a:sym typeface="Arial"/>
              </a:rPr>
              <a:t>L’orientation au cœur du lycée français</a:t>
            </a:r>
            <a:r>
              <a:rPr strike="noStrike" u="none" b="0" cap="none" baseline="0" sz="2800" lang="en-US" i="1">
                <a:solidFill>
                  <a:srgbClr val="000000"/>
                </a:solidFill>
                <a:latin typeface="Arial"/>
                <a:ea typeface="Arial"/>
                <a:cs typeface="Arial"/>
                <a:sym typeface="Arial"/>
              </a:rPr>
              <a:t>Comment faire avant le choix d’études supérieures?</a:t>
            </a:r>
          </a:p>
        </p:txBody>
      </p:sp>
      <p:sp>
        <p:nvSpPr>
          <p:cNvPr id="81" name="Shape 81"/>
          <p:cNvSpPr txBox="1"/>
          <p:nvPr>
            <p:ph idx="1" type="body"/>
          </p:nvPr>
        </p:nvSpPr>
        <p:spPr>
          <a:xfrm>
            <a:off y="2708275" x="468312"/>
            <a:ext cy="3673475" cx="8229600"/>
          </a:xfrm>
          <a:prstGeom prst="rect">
            <a:avLst/>
          </a:prstGeom>
          <a:noFill/>
          <a:ln>
            <a:noFill/>
          </a:ln>
        </p:spPr>
        <p:txBody>
          <a:bodyPr bIns="45700" rIns="91425" lIns="91425" tIns="45700" anchor="t" anchorCtr="0">
            <a:noAutofit/>
          </a:bodyPr>
          <a:lstStyle/>
          <a:p>
            <a:pPr algn="l" rtl="0" lvl="0" marR="0" indent="0" marL="0">
              <a:lnSpc>
                <a:spcPct val="90000"/>
              </a:lnSpc>
              <a:spcBef>
                <a:spcPts val="8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a:t>
            </a:r>
            <a:r>
              <a:rPr strike="noStrike" u="none" b="0" cap="none" baseline="0" sz="2400" lang="en-US" i="0">
                <a:solidFill>
                  <a:srgbClr val="000000"/>
                </a:solidFill>
                <a:latin typeface="Arial"/>
                <a:ea typeface="Arial"/>
                <a:cs typeface="Arial"/>
                <a:sym typeface="Arial"/>
              </a:rPr>
              <a:t> En fin de 3eme, choisir des enseignements  d’exploration pour découvrir ses intérêts</a:t>
            </a:r>
          </a:p>
          <a:p>
            <a:pPr algn="l" rtl="0" lvl="0" marR="0" indent="0" marL="0">
              <a:lnSpc>
                <a:spcPct val="9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En fin de seconde, choisir une série de bac </a:t>
            </a:r>
          </a:p>
          <a:p>
            <a:pPr algn="l" rtl="0" lvl="0" marR="0" indent="0" marL="0">
              <a:lnSpc>
                <a:spcPct val="90000"/>
              </a:lnSpc>
              <a:spcBef>
                <a:spcPts val="80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	(60% de cours communs entre les 3 séries Générales)</a:t>
            </a:r>
          </a:p>
          <a:p>
            <a:pPr algn="l" rtl="0" lvl="0" marR="0" indent="0" marL="0">
              <a:lnSpc>
                <a:spcPct val="9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En  1° L, ES, S et STMG se déterminer et explorer  l’enseignement supérieur </a:t>
            </a:r>
          </a:p>
          <a:p>
            <a:pPr algn="l" rtl="0" lvl="0" marR="0" indent="0" marL="0">
              <a:lnSpc>
                <a:spcPct val="90000"/>
              </a:lnSpc>
              <a:spcBef>
                <a:spcPts val="800"/>
              </a:spcBef>
              <a:spcAft>
                <a:spcPts val="0"/>
              </a:spcAft>
              <a:buClr>
                <a:srgbClr val="000000"/>
              </a:buClr>
              <a:buSzPct val="25000"/>
              <a:buFont typeface="Arial"/>
              <a:buNone/>
            </a:pPr>
            <a:r>
              <a:rPr strike="noStrike" u="none" b="0" cap="none" baseline="0" sz="2400" lang="en-US" i="0">
                <a:solidFill>
                  <a:schemeClr val="dk1"/>
                </a:solidFill>
                <a:latin typeface="Arial"/>
                <a:ea typeface="Arial"/>
                <a:cs typeface="Arial"/>
                <a:sym typeface="Arial"/>
              </a:rPr>
              <a:t>✓</a:t>
            </a:r>
            <a:r>
              <a:rPr strike="noStrike" u="none" b="0" cap="none" baseline="0" sz="2400" lang="en-US" i="0">
                <a:solidFill>
                  <a:srgbClr val="000000"/>
                </a:solidFill>
                <a:latin typeface="Arial"/>
                <a:ea typeface="Arial"/>
                <a:cs typeface="Arial"/>
                <a:sym typeface="Arial"/>
              </a:rPr>
              <a:t> En Terminale, choisir un enseignement de spécialité et faire des vœux pour l’enseignement supérieur.</a:t>
            </a:r>
          </a:p>
        </p:txBody>
      </p:sp>
      <p:sp>
        <p:nvSpPr>
          <p:cNvPr id="82" name="Shape 82"/>
          <p:cNvSpPr txBox="1"/>
          <p:nvPr/>
        </p:nvSpPr>
        <p:spPr>
          <a:xfrm>
            <a:off y="188911" x="0"/>
            <a:ext cy="431799" cx="3563936"/>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Choisir</a:t>
            </a:r>
          </a:p>
        </p:txBody>
      </p:sp>
      <p:pic>
        <p:nvPicPr>
          <p:cNvPr id="83" name="Shape 83"/>
          <p:cNvPicPr preferRelativeResize="0"/>
          <p:nvPr/>
        </p:nvPicPr>
        <p:blipFill>
          <a:blip r:embed="rId3"/>
          <a:stretch>
            <a:fillRect/>
          </a:stretch>
        </p:blipFill>
        <p:spPr>
          <a:xfrm>
            <a:off y="203200" x="8459786"/>
            <a:ext cy="417511" cx="452436"/>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 name="Shape 87"/>
        <p:cNvGrpSpPr/>
        <p:nvPr/>
      </p:nvGrpSpPr>
      <p:grpSpPr>
        <a:xfrm>
          <a:off y="0" x="0"/>
          <a:ext cy="0" cx="0"/>
          <a:chOff y="0" x="0"/>
          <a:chExt cy="0" cx="0"/>
        </a:xfrm>
      </p:grpSpPr>
      <p:cxnSp>
        <p:nvCxnSpPr>
          <p:cNvPr id="88" name="Shape 88"/>
          <p:cNvCxnSpPr/>
          <p:nvPr/>
        </p:nvCxnSpPr>
        <p:spPr>
          <a:xfrm flipH="1">
            <a:off y="5734050" x="2265362"/>
            <a:ext cy="1587" cx="725486"/>
          </a:xfrm>
          <a:prstGeom prst="straightConnector1">
            <a:avLst/>
          </a:prstGeom>
          <a:noFill/>
          <a:ln w="63350" cap="rnd">
            <a:solidFill>
              <a:srgbClr val="000000"/>
            </a:solidFill>
            <a:prstDash val="solid"/>
            <a:miter/>
            <a:headEnd w="med" len="med" type="none"/>
            <a:tailEnd w="med" len="med" type="none"/>
          </a:ln>
        </p:spPr>
      </p:cxnSp>
      <p:cxnSp>
        <p:nvCxnSpPr>
          <p:cNvPr id="89" name="Shape 89"/>
          <p:cNvCxnSpPr/>
          <p:nvPr/>
        </p:nvCxnSpPr>
        <p:spPr>
          <a:xfrm flipH="1">
            <a:off y="5876925" x="6227762"/>
            <a:ext cy="1587" cx="725486"/>
          </a:xfrm>
          <a:prstGeom prst="straightConnector1">
            <a:avLst/>
          </a:prstGeom>
          <a:noFill/>
          <a:ln w="63350" cap="rnd">
            <a:solidFill>
              <a:srgbClr val="000000"/>
            </a:solidFill>
            <a:prstDash val="solid"/>
            <a:miter/>
            <a:headEnd w="med" len="med" type="none"/>
            <a:tailEnd w="med" len="med" type="none"/>
          </a:ln>
        </p:spPr>
      </p:cxnSp>
      <p:sp>
        <p:nvSpPr>
          <p:cNvPr id="90" name="Shape 90"/>
          <p:cNvSpPr/>
          <p:nvPr/>
        </p:nvSpPr>
        <p:spPr>
          <a:xfrm>
            <a:off y="5445125" x="2987675"/>
            <a:ext cy="596900" cx="3290886"/>
          </a:xfrm>
          <a:prstGeom prst="rect">
            <a:avLst/>
          </a:prstGeom>
          <a:solidFill>
            <a:srgbClr val="808080"/>
          </a:solidFill>
          <a:ln>
            <a:noFill/>
          </a:ln>
        </p:spPr>
        <p:txBody>
          <a:bodyPr bIns="45700" rIns="91425" lIns="91425" tIns="45700" anchor="ctr" anchorCtr="0">
            <a:noAutofit/>
          </a:bodyPr>
          <a:lstStyle/>
          <a:p/>
        </p:txBody>
      </p:sp>
      <p:sp>
        <p:nvSpPr>
          <p:cNvPr id="91" name="Shape 91"/>
          <p:cNvSpPr txBox="1"/>
          <p:nvPr/>
        </p:nvSpPr>
        <p:spPr>
          <a:xfrm>
            <a:off y="5373687" x="3708400"/>
            <a:ext cy="641350" cx="1758949"/>
          </a:xfrm>
          <a:prstGeom prst="rect">
            <a:avLst/>
          </a:prstGeom>
          <a:noFill/>
          <a:ln>
            <a:noFill/>
          </a:ln>
        </p:spPr>
        <p:txBody>
          <a:bodyPr bIns="46075" rIns="92150" lIns="92150" tIns="46075"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3600" lang="en-US" i="0">
                <a:solidFill>
                  <a:srgbClr val="FFFFFF"/>
                </a:solidFill>
                <a:latin typeface="Arial"/>
                <a:ea typeface="Arial"/>
                <a:cs typeface="Arial"/>
                <a:sym typeface="Arial"/>
              </a:rPr>
              <a:t>2</a:t>
            </a:r>
            <a:r>
              <a:rPr strike="noStrike" u="none" b="1" cap="none" baseline="30000" sz="3600" lang="en-US" i="0">
                <a:solidFill>
                  <a:srgbClr val="FFFFFF"/>
                </a:solidFill>
                <a:latin typeface="Arial"/>
                <a:ea typeface="Arial"/>
                <a:cs typeface="Arial"/>
                <a:sym typeface="Arial"/>
              </a:rPr>
              <a:t>nde</a:t>
            </a:r>
            <a:r>
              <a:rPr strike="noStrike" u="none" b="1" cap="none" baseline="0" sz="3600" lang="en-US" i="0">
                <a:solidFill>
                  <a:srgbClr val="FFFFFF"/>
                </a:solidFill>
                <a:latin typeface="Arial"/>
                <a:ea typeface="Arial"/>
                <a:cs typeface="Arial"/>
                <a:sym typeface="Arial"/>
              </a:rPr>
              <a:t> GT</a:t>
            </a:r>
          </a:p>
        </p:txBody>
      </p:sp>
      <p:sp>
        <p:nvSpPr>
          <p:cNvPr id="92" name="Shape 92"/>
          <p:cNvSpPr/>
          <p:nvPr/>
        </p:nvSpPr>
        <p:spPr>
          <a:xfrm>
            <a:off y="1916111" x="539750"/>
            <a:ext cy="2665411" cx="3854449"/>
          </a:xfrm>
          <a:prstGeom prst="rect">
            <a:avLst/>
          </a:prstGeom>
          <a:noFill/>
          <a:ln>
            <a:noFill/>
          </a:ln>
        </p:spPr>
        <p:txBody>
          <a:bodyPr bIns="45700" rIns="91425" lIns="91425" tIns="45700" anchor="ctr" anchorCtr="0">
            <a:noAutofit/>
          </a:bodyPr>
          <a:lstStyle/>
          <a:p/>
        </p:txBody>
      </p:sp>
      <p:sp>
        <p:nvSpPr>
          <p:cNvPr id="93" name="Shape 93"/>
          <p:cNvSpPr/>
          <p:nvPr/>
        </p:nvSpPr>
        <p:spPr>
          <a:xfrm>
            <a:off y="1916111" x="4716462"/>
            <a:ext cy="2676525" cx="4248149"/>
          </a:xfrm>
          <a:prstGeom prst="rect">
            <a:avLst/>
          </a:prstGeom>
          <a:noFill/>
          <a:ln>
            <a:noFill/>
          </a:ln>
        </p:spPr>
        <p:txBody>
          <a:bodyPr bIns="45700" rIns="91425" lIns="91425" tIns="45700" anchor="ctr" anchorCtr="0">
            <a:noAutofit/>
          </a:bodyPr>
          <a:lstStyle/>
          <a:p/>
        </p:txBody>
      </p:sp>
      <p:sp>
        <p:nvSpPr>
          <p:cNvPr id="94" name="Shape 94"/>
          <p:cNvSpPr txBox="1"/>
          <p:nvPr/>
        </p:nvSpPr>
        <p:spPr>
          <a:xfrm>
            <a:off y="1700211" x="684212"/>
            <a:ext cy="884236" cx="3414712"/>
          </a:xfrm>
          <a:prstGeom prst="rect">
            <a:avLst/>
          </a:prstGeom>
          <a:noFill/>
          <a:ln>
            <a:noFill/>
          </a:ln>
        </p:spPr>
        <p:txBody>
          <a:bodyPr bIns="46075" rIns="92150" lIns="92150" tIns="46075" anchor="t" anchorCtr="0">
            <a:noAutofit/>
          </a:bodyPr>
          <a:lstStyle/>
          <a:p>
            <a:pPr algn="ctr" rtl="0" lvl="0" marR="0" indent="276225" marL="3175">
              <a:lnSpc>
                <a:spcPct val="100000"/>
              </a:lnSpc>
              <a:spcBef>
                <a:spcPts val="0"/>
              </a:spcBef>
              <a:spcAft>
                <a:spcPts val="0"/>
              </a:spcAft>
              <a:buClr>
                <a:srgbClr val="000000"/>
              </a:buClr>
              <a:buSzPct val="25000"/>
              <a:buFont typeface="Arial"/>
              <a:buNone/>
            </a:pPr>
            <a:r>
              <a:rPr strike="noStrike" u="none" b="1" cap="none" baseline="0" sz="2800" lang="en-US" i="0">
                <a:solidFill>
                  <a:schemeClr val="dk1"/>
                </a:solidFill>
                <a:latin typeface="Arial"/>
                <a:ea typeface="Arial"/>
                <a:cs typeface="Arial"/>
                <a:sym typeface="Arial"/>
              </a:rPr>
              <a:t>1</a:t>
            </a:r>
            <a:r>
              <a:rPr strike="noStrike" u="none" b="1" cap="none" baseline="30000" sz="2800" lang="en-US" i="0">
                <a:solidFill>
                  <a:schemeClr val="dk1"/>
                </a:solidFill>
                <a:latin typeface="Arial"/>
                <a:ea typeface="Arial"/>
                <a:cs typeface="Arial"/>
                <a:sym typeface="Arial"/>
              </a:rPr>
              <a:t>ère</a:t>
            </a:r>
            <a:r>
              <a:rPr strike="noStrike" u="none" b="1" cap="none" baseline="0" sz="2800" lang="en-US" i="0">
                <a:solidFill>
                  <a:schemeClr val="dk1"/>
                </a:solidFill>
                <a:latin typeface="Arial"/>
                <a:ea typeface="Arial"/>
                <a:cs typeface="Arial"/>
                <a:sym typeface="Arial"/>
              </a:rPr>
              <a:t> </a:t>
            </a:r>
            <a:r>
              <a:rPr strike="noStrike" u="none" b="1" cap="none" baseline="0" sz="2000" lang="en-US" i="0">
                <a:solidFill>
                  <a:schemeClr val="dk1"/>
                </a:solidFill>
                <a:latin typeface="Arial"/>
                <a:ea typeface="Arial"/>
                <a:cs typeface="Arial"/>
                <a:sym typeface="Arial"/>
              </a:rPr>
              <a:t>&amp;</a:t>
            </a:r>
            <a:r>
              <a:rPr strike="noStrike" u="none" b="1" cap="none" baseline="0" sz="2800" lang="en-US" i="0">
                <a:solidFill>
                  <a:schemeClr val="dk1"/>
                </a:solidFill>
                <a:latin typeface="Arial"/>
                <a:ea typeface="Arial"/>
                <a:cs typeface="Arial"/>
                <a:sym typeface="Arial"/>
              </a:rPr>
              <a:t> T</a:t>
            </a:r>
            <a:r>
              <a:rPr strike="noStrike" u="none" b="1" cap="none" baseline="30000" sz="2800" lang="en-US" i="0">
                <a:solidFill>
                  <a:schemeClr val="dk1"/>
                </a:solidFill>
                <a:latin typeface="Arial"/>
                <a:ea typeface="Arial"/>
                <a:cs typeface="Arial"/>
                <a:sym typeface="Arial"/>
              </a:rPr>
              <a:t>ale </a:t>
            </a:r>
            <a:r>
              <a:rPr strike="noStrike" u="none" b="1" cap="none" baseline="0" sz="2800" lang="en-US" i="0">
                <a:solidFill>
                  <a:schemeClr val="dk1"/>
                </a:solidFill>
                <a:latin typeface="Arial"/>
                <a:ea typeface="Arial"/>
                <a:cs typeface="Arial"/>
                <a:sym typeface="Arial"/>
              </a:rPr>
              <a:t>générales</a:t>
            </a:r>
          </a:p>
          <a:p>
            <a:pPr algn="ctr" rtl="0" lvl="0" marR="0" indent="276225" marL="3175">
              <a:lnSpc>
                <a:spcPct val="100000"/>
              </a:lnSpc>
              <a:spcBef>
                <a:spcPts val="0"/>
              </a:spcBef>
              <a:spcAft>
                <a:spcPts val="0"/>
              </a:spcAft>
              <a:buClr>
                <a:srgbClr val="000000"/>
              </a:buClr>
              <a:buSzPct val="25000"/>
              <a:buFont typeface="Arial"/>
              <a:buNone/>
            </a:pPr>
            <a:r>
              <a:rPr strike="noStrike" u="none" b="1" cap="none" baseline="0" sz="2400" lang="en-US" i="0">
                <a:solidFill>
                  <a:schemeClr val="lt2"/>
                </a:solidFill>
                <a:latin typeface="Arial"/>
                <a:ea typeface="Arial"/>
                <a:cs typeface="Arial"/>
                <a:sym typeface="Arial"/>
              </a:rPr>
              <a:t>ES, L, S</a:t>
            </a:r>
          </a:p>
        </p:txBody>
      </p:sp>
      <p:sp>
        <p:nvSpPr>
          <p:cNvPr id="95" name="Shape 95"/>
          <p:cNvSpPr txBox="1"/>
          <p:nvPr/>
        </p:nvSpPr>
        <p:spPr>
          <a:xfrm>
            <a:off y="1700211" x="4787900"/>
            <a:ext cy="823912" cx="4213225"/>
          </a:xfrm>
          <a:prstGeom prst="rect">
            <a:avLst/>
          </a:prstGeom>
          <a:noFill/>
          <a:ln>
            <a:noFill/>
          </a:ln>
        </p:spPr>
        <p:txBody>
          <a:bodyPr bIns="46075" rIns="92150" lIns="92150" tIns="46075" anchor="t" anchorCtr="0">
            <a:noAutofit/>
          </a:bodyPr>
          <a:lstStyle/>
          <a:p>
            <a:pPr algn="ctr" rtl="0" lvl="0" marR="0" indent="276225" marL="3175">
              <a:lnSpc>
                <a:spcPct val="100000"/>
              </a:lnSpc>
              <a:spcBef>
                <a:spcPts val="0"/>
              </a:spcBef>
              <a:spcAft>
                <a:spcPts val="0"/>
              </a:spcAft>
              <a:buClr>
                <a:srgbClr val="000000"/>
              </a:buClr>
              <a:buSzPct val="25000"/>
              <a:buFont typeface="Arial"/>
              <a:buNone/>
            </a:pPr>
            <a:r>
              <a:rPr strike="noStrike" u="none" b="1" cap="none" baseline="0" sz="2800" lang="en-US" i="0">
                <a:solidFill>
                  <a:schemeClr val="dk1"/>
                </a:solidFill>
                <a:latin typeface="Arial"/>
                <a:ea typeface="Arial"/>
                <a:cs typeface="Arial"/>
                <a:sym typeface="Arial"/>
              </a:rPr>
              <a:t>1</a:t>
            </a:r>
            <a:r>
              <a:rPr strike="noStrike" u="none" b="1" cap="none" baseline="30000" sz="2400" lang="en-US" i="0">
                <a:solidFill>
                  <a:schemeClr val="dk1"/>
                </a:solidFill>
                <a:latin typeface="Arial"/>
                <a:ea typeface="Arial"/>
                <a:cs typeface="Arial"/>
                <a:sym typeface="Arial"/>
              </a:rPr>
              <a:t>ère</a:t>
            </a:r>
            <a:r>
              <a:rPr strike="noStrike" u="none" b="1" cap="none" baseline="0" sz="1800" lang="en-US" i="0">
                <a:solidFill>
                  <a:schemeClr val="dk1"/>
                </a:solidFill>
                <a:latin typeface="Arial"/>
                <a:ea typeface="Arial"/>
                <a:cs typeface="Arial"/>
                <a:sym typeface="Arial"/>
              </a:rPr>
              <a:t> &amp; </a:t>
            </a:r>
            <a:r>
              <a:rPr strike="noStrike" u="none" b="1" cap="none" baseline="0" sz="2800" lang="en-US" i="0">
                <a:solidFill>
                  <a:schemeClr val="dk1"/>
                </a:solidFill>
                <a:latin typeface="Arial"/>
                <a:ea typeface="Arial"/>
                <a:cs typeface="Arial"/>
                <a:sym typeface="Arial"/>
              </a:rPr>
              <a:t>T</a:t>
            </a:r>
            <a:r>
              <a:rPr strike="noStrike" u="none" b="1" cap="none" baseline="30000" sz="2400" lang="en-US" i="0">
                <a:solidFill>
                  <a:schemeClr val="dk1"/>
                </a:solidFill>
                <a:latin typeface="Arial"/>
                <a:ea typeface="Arial"/>
                <a:cs typeface="Arial"/>
                <a:sym typeface="Arial"/>
              </a:rPr>
              <a:t>ale</a:t>
            </a:r>
            <a:r>
              <a:rPr strike="noStrike" u="none" b="0" cap="none" baseline="0" sz="2800" lang="en-US" i="0">
                <a:solidFill>
                  <a:schemeClr val="dk1"/>
                </a:solidFill>
                <a:latin typeface="Arial"/>
                <a:ea typeface="Arial"/>
                <a:cs typeface="Arial"/>
                <a:sym typeface="Arial"/>
              </a:rPr>
              <a:t> </a:t>
            </a:r>
            <a:r>
              <a:rPr strike="noStrike" u="none" b="1" cap="none" baseline="0" sz="2800" lang="en-US" i="0">
                <a:solidFill>
                  <a:schemeClr val="dk1"/>
                </a:solidFill>
                <a:latin typeface="Arial"/>
                <a:ea typeface="Arial"/>
                <a:cs typeface="Arial"/>
                <a:sym typeface="Arial"/>
              </a:rPr>
              <a:t>technologiques</a:t>
            </a:r>
          </a:p>
          <a:p>
            <a:pPr algn="ctr" rtl="0" lvl="0" marR="0" indent="276225" marL="3175">
              <a:lnSpc>
                <a:spcPct val="100000"/>
              </a:lnSpc>
              <a:spcBef>
                <a:spcPts val="0"/>
              </a:spcBef>
              <a:spcAft>
                <a:spcPts val="0"/>
              </a:spcAft>
              <a:buClr>
                <a:srgbClr val="000000"/>
              </a:buClr>
              <a:buSzPct val="25000"/>
              <a:buFont typeface="Arial"/>
              <a:buNone/>
            </a:pPr>
            <a:r>
              <a:rPr strike="noStrike" u="none" b="1" cap="none" baseline="0" sz="2000" lang="en-US" i="0">
                <a:solidFill>
                  <a:schemeClr val="lt2"/>
                </a:solidFill>
                <a:latin typeface="Arial"/>
                <a:ea typeface="Arial"/>
                <a:cs typeface="Arial"/>
                <a:sym typeface="Arial"/>
              </a:rPr>
              <a:t>STMG, STI2D, STL, ST2S, STD2A</a:t>
            </a:r>
          </a:p>
        </p:txBody>
      </p:sp>
      <p:sp>
        <p:nvSpPr>
          <p:cNvPr id="96" name="Shape 96"/>
          <p:cNvSpPr txBox="1"/>
          <p:nvPr/>
        </p:nvSpPr>
        <p:spPr>
          <a:xfrm>
            <a:off y="3716337" x="650875"/>
            <a:ext cy="1008062" cx="3522662"/>
          </a:xfrm>
          <a:prstGeom prst="rect">
            <a:avLst/>
          </a:prstGeom>
          <a:noFill/>
          <a:ln>
            <a:noFill/>
          </a:ln>
        </p:spPr>
        <p:txBody>
          <a:bodyPr bIns="46075" rIns="92150" lIns="92150" tIns="46075" anchor="t" anchorCtr="0">
            <a:noAutofit/>
          </a:bodyPr>
          <a:lstStyle/>
          <a:p>
            <a:pPr algn="l" rtl="0" lvl="0" marR="0" indent="279400" marL="0">
              <a:lnSpc>
                <a:spcPct val="100000"/>
              </a:lnSpc>
              <a:spcBef>
                <a:spcPts val="0"/>
              </a:spcBef>
              <a:spcAft>
                <a:spcPts val="0"/>
              </a:spcAft>
              <a:buClr>
                <a:srgbClr val="CC0000"/>
              </a:buClr>
              <a:buSzPct val="100000"/>
              <a:buFont typeface="Arial"/>
              <a:buChar char="•"/>
            </a:pPr>
            <a:r>
              <a:rPr strike="noStrike" u="none" b="0" cap="none" baseline="0" sz="2000" lang="en-US" i="0">
                <a:solidFill>
                  <a:schemeClr val="lt2"/>
                </a:solidFill>
                <a:latin typeface="Arial"/>
                <a:ea typeface="Arial"/>
                <a:cs typeface="Arial"/>
                <a:sym typeface="Arial"/>
              </a:rPr>
              <a:t>pour envisager plutôt des </a:t>
            </a:r>
            <a:r>
              <a:rPr strike="noStrike" u="none" b="1" cap="none" baseline="0" sz="2000" lang="en-US" i="1">
                <a:solidFill>
                  <a:schemeClr val="lt2"/>
                </a:solidFill>
                <a:latin typeface="Arial"/>
                <a:ea typeface="Arial"/>
                <a:cs typeface="Arial"/>
                <a:sym typeface="Arial"/>
              </a:rPr>
              <a:t>études supérieures longues</a:t>
            </a:r>
          </a:p>
        </p:txBody>
      </p:sp>
      <p:sp>
        <p:nvSpPr>
          <p:cNvPr id="97" name="Shape 97"/>
          <p:cNvSpPr txBox="1"/>
          <p:nvPr/>
        </p:nvSpPr>
        <p:spPr>
          <a:xfrm>
            <a:off y="2924175" x="650875"/>
            <a:ext cy="1008062" cx="3589337"/>
          </a:xfrm>
          <a:prstGeom prst="rect">
            <a:avLst/>
          </a:prstGeom>
          <a:noFill/>
          <a:ln>
            <a:noFill/>
          </a:ln>
        </p:spPr>
        <p:txBody>
          <a:bodyPr bIns="46075" rIns="92150" lIns="92150" tIns="46075" anchor="t" anchorCtr="0">
            <a:noAutofit/>
          </a:bodyPr>
          <a:lstStyle/>
          <a:p>
            <a:pPr algn="l" rtl="0" lvl="0" marR="0" indent="279400" marL="0">
              <a:lnSpc>
                <a:spcPct val="100000"/>
              </a:lnSpc>
              <a:spcBef>
                <a:spcPts val="0"/>
              </a:spcBef>
              <a:spcAft>
                <a:spcPts val="0"/>
              </a:spcAft>
              <a:buClr>
                <a:srgbClr val="CC0000"/>
              </a:buClr>
              <a:buSzPct val="100000"/>
              <a:buFont typeface="Arial"/>
              <a:buChar char="•"/>
            </a:pPr>
            <a:r>
              <a:rPr strike="noStrike" u="none" b="0" cap="none" baseline="0" sz="2000" lang="en-US" i="0">
                <a:solidFill>
                  <a:schemeClr val="lt2"/>
                </a:solidFill>
                <a:latin typeface="Arial"/>
                <a:ea typeface="Arial"/>
                <a:cs typeface="Arial"/>
                <a:sym typeface="Arial"/>
              </a:rPr>
              <a:t>pour approfondir les matières générales</a:t>
            </a:r>
            <a:r>
              <a:rPr strike="noStrike" u="none" b="0" cap="none" baseline="0" sz="2000" lang="en-US" i="0">
                <a:solidFill>
                  <a:srgbClr val="000000"/>
                </a:solidFill>
                <a:latin typeface="Arial"/>
                <a:ea typeface="Arial"/>
                <a:cs typeface="Arial"/>
                <a:sym typeface="Arial"/>
              </a:rPr>
              <a:t> 	</a:t>
            </a:r>
            <a:r>
              <a:rPr strike="noStrike" u="none" b="1" cap="none" baseline="0" sz="2000" lang="en-US" i="1">
                <a:solidFill>
                  <a:srgbClr val="000000"/>
                </a:solidFill>
                <a:latin typeface="Arial"/>
                <a:ea typeface="Arial"/>
                <a:cs typeface="Arial"/>
                <a:sym typeface="Arial"/>
              </a:rPr>
              <a:t> 	   </a:t>
            </a:r>
          </a:p>
        </p:txBody>
      </p:sp>
      <p:sp>
        <p:nvSpPr>
          <p:cNvPr id="98" name="Shape 98"/>
          <p:cNvSpPr txBox="1"/>
          <p:nvPr/>
        </p:nvSpPr>
        <p:spPr>
          <a:xfrm>
            <a:off y="2781300" x="5148262"/>
            <a:ext cy="701674" cx="3589337"/>
          </a:xfrm>
          <a:prstGeom prst="rect">
            <a:avLst/>
          </a:prstGeom>
          <a:noFill/>
          <a:ln>
            <a:noFill/>
          </a:ln>
        </p:spPr>
        <p:txBody>
          <a:bodyPr bIns="46075" rIns="92150" lIns="92150" tIns="46075" anchor="t" anchorCtr="0">
            <a:noAutofit/>
          </a:bodyPr>
          <a:lstStyle/>
          <a:p>
            <a:pPr algn="l" rtl="0" lvl="0" marR="0" indent="279400" marL="0">
              <a:lnSpc>
                <a:spcPct val="100000"/>
              </a:lnSpc>
              <a:spcBef>
                <a:spcPts val="0"/>
              </a:spcBef>
              <a:spcAft>
                <a:spcPts val="0"/>
              </a:spcAft>
              <a:buClr>
                <a:srgbClr val="CC0000"/>
              </a:buClr>
              <a:buSzPct val="100000"/>
              <a:buFont typeface="Arial"/>
              <a:buChar char="•"/>
            </a:pPr>
            <a:r>
              <a:rPr strike="noStrike" u="none" b="0" cap="none" baseline="0" sz="2000" lang="en-US" i="0">
                <a:solidFill>
                  <a:schemeClr val="lt2"/>
                </a:solidFill>
                <a:latin typeface="Arial"/>
                <a:ea typeface="Arial"/>
                <a:cs typeface="Arial"/>
                <a:sym typeface="Arial"/>
              </a:rPr>
              <a:t>pour découvrir un </a:t>
            </a:r>
            <a:r>
              <a:rPr strike="noStrike" u="none" b="0" cap="none" baseline="0" sz="2000" lang="en-US" i="1">
                <a:solidFill>
                  <a:schemeClr val="lt2"/>
                </a:solidFill>
                <a:latin typeface="Arial"/>
                <a:ea typeface="Arial"/>
                <a:cs typeface="Arial"/>
                <a:sym typeface="Arial"/>
              </a:rPr>
              <a:t>secteur</a:t>
            </a:r>
          </a:p>
          <a:p>
            <a:pPr algn="l" rtl="0" lvl="0" marR="0" indent="279400" marL="0">
              <a:lnSpc>
                <a:spcPct val="100000"/>
              </a:lnSpc>
              <a:spcBef>
                <a:spcPts val="0"/>
              </a:spcBef>
              <a:spcAft>
                <a:spcPts val="0"/>
              </a:spcAft>
              <a:buClr>
                <a:srgbClr val="000000"/>
              </a:buClr>
              <a:buSzPct val="25000"/>
              <a:buFont typeface="Arial"/>
              <a:buNone/>
            </a:pPr>
            <a:r>
              <a:rPr strike="noStrike" u="none" b="0" cap="none" baseline="0" sz="2000" lang="en-US" i="0">
                <a:solidFill>
                  <a:schemeClr val="lt2"/>
                </a:solidFill>
                <a:latin typeface="Arial"/>
                <a:ea typeface="Arial"/>
                <a:cs typeface="Arial"/>
                <a:sym typeface="Arial"/>
              </a:rPr>
              <a:t> 	plus spécifiques</a:t>
            </a:r>
            <a:r>
              <a:rPr strike="noStrike" u="none" b="0" cap="none" baseline="0" sz="2000" lang="en-US" i="0">
                <a:solidFill>
                  <a:srgbClr val="000000"/>
                </a:solidFill>
                <a:latin typeface="Arial"/>
                <a:ea typeface="Arial"/>
                <a:cs typeface="Arial"/>
                <a:sym typeface="Arial"/>
              </a:rPr>
              <a:t>	</a:t>
            </a:r>
            <a:r>
              <a:rPr strike="noStrike" u="none" b="1" cap="none" baseline="0" sz="2000" lang="en-US" i="1">
                <a:solidFill>
                  <a:srgbClr val="000000"/>
                </a:solidFill>
                <a:latin typeface="Arial"/>
                <a:ea typeface="Arial"/>
                <a:cs typeface="Arial"/>
                <a:sym typeface="Arial"/>
              </a:rPr>
              <a:t>	   </a:t>
            </a:r>
          </a:p>
        </p:txBody>
      </p:sp>
      <p:sp>
        <p:nvSpPr>
          <p:cNvPr id="99" name="Shape 99"/>
          <p:cNvSpPr txBox="1"/>
          <p:nvPr/>
        </p:nvSpPr>
        <p:spPr>
          <a:xfrm>
            <a:off y="3500437" x="5148262"/>
            <a:ext cy="1190624" cx="3522662"/>
          </a:xfrm>
          <a:prstGeom prst="rect">
            <a:avLst/>
          </a:prstGeom>
          <a:noFill/>
          <a:ln>
            <a:noFill/>
          </a:ln>
        </p:spPr>
        <p:txBody>
          <a:bodyPr bIns="46075" rIns="92150" lIns="92150" tIns="46075" anchor="t" anchorCtr="0">
            <a:noAutofit/>
          </a:bodyPr>
          <a:lstStyle/>
          <a:p>
            <a:pPr algn="l" rtl="0" lvl="0" marR="0" indent="279400" marL="0">
              <a:lnSpc>
                <a:spcPct val="100000"/>
              </a:lnSpc>
              <a:spcBef>
                <a:spcPts val="0"/>
              </a:spcBef>
              <a:spcAft>
                <a:spcPts val="0"/>
              </a:spcAft>
              <a:buClr>
                <a:srgbClr val="CC0000"/>
              </a:buClr>
              <a:buSzPct val="101851"/>
              <a:buFont typeface="Arial"/>
              <a:buChar char="•"/>
            </a:pPr>
            <a:r>
              <a:rPr strike="noStrike" u="none" b="0" cap="none" baseline="0" sz="1800" lang="en-US" i="0">
                <a:solidFill>
                  <a:schemeClr val="lt2"/>
                </a:solidFill>
                <a:latin typeface="Arial"/>
                <a:ea typeface="Arial"/>
                <a:cs typeface="Arial"/>
                <a:sym typeface="Arial"/>
              </a:rPr>
              <a:t>pour envisager des </a:t>
            </a:r>
            <a:r>
              <a:rPr strike="noStrike" u="none" b="1" cap="none" baseline="0" sz="1800" lang="en-US" i="1">
                <a:solidFill>
                  <a:schemeClr val="lt2"/>
                </a:solidFill>
                <a:latin typeface="Arial"/>
                <a:ea typeface="Arial"/>
                <a:cs typeface="Arial"/>
                <a:sym typeface="Arial"/>
              </a:rPr>
              <a:t>études supérieures courtes </a:t>
            </a:r>
            <a:r>
              <a:rPr strike="noStrike" u="none" b="0" cap="none" baseline="0" sz="1800" lang="en-US" i="1">
                <a:solidFill>
                  <a:schemeClr val="lt2"/>
                </a:solidFill>
                <a:latin typeface="Arial"/>
                <a:ea typeface="Arial"/>
                <a:cs typeface="Arial"/>
                <a:sym typeface="Arial"/>
              </a:rPr>
              <a:t>avec une ouverture possible sur les études longues</a:t>
            </a:r>
          </a:p>
        </p:txBody>
      </p:sp>
      <p:cxnSp>
        <p:nvCxnSpPr>
          <p:cNvPr id="100" name="Shape 100"/>
          <p:cNvCxnSpPr/>
          <p:nvPr/>
        </p:nvCxnSpPr>
        <p:spPr>
          <a:xfrm rot="10800000" flipH="1">
            <a:off y="4578349" x="2268536"/>
            <a:ext cy="1193800" cx="1587"/>
          </a:xfrm>
          <a:prstGeom prst="straightConnector1">
            <a:avLst/>
          </a:prstGeom>
          <a:noFill/>
          <a:ln w="63350" cap="rnd">
            <a:solidFill>
              <a:srgbClr val="000000"/>
            </a:solidFill>
            <a:prstDash val="solid"/>
            <a:miter/>
            <a:headEnd w="med" len="med" type="none"/>
            <a:tailEnd w="med" len="med" type="triangle"/>
          </a:ln>
        </p:spPr>
      </p:cxnSp>
      <p:cxnSp>
        <p:nvCxnSpPr>
          <p:cNvPr id="101" name="Shape 101"/>
          <p:cNvCxnSpPr/>
          <p:nvPr/>
        </p:nvCxnSpPr>
        <p:spPr>
          <a:xfrm rot="10800000" flipH="1">
            <a:off y="4724399" x="6948486"/>
            <a:ext cy="1193800" cx="1587"/>
          </a:xfrm>
          <a:prstGeom prst="straightConnector1">
            <a:avLst/>
          </a:prstGeom>
          <a:noFill/>
          <a:ln w="63350" cap="rnd">
            <a:solidFill>
              <a:srgbClr val="000000"/>
            </a:solidFill>
            <a:prstDash val="solid"/>
            <a:miter/>
            <a:headEnd w="med" len="med" type="none"/>
            <a:tailEnd w="med" len="med" type="triangle"/>
          </a:ln>
        </p:spPr>
      </p:cxnSp>
      <p:sp>
        <p:nvSpPr>
          <p:cNvPr id="102" name="Shape 102"/>
          <p:cNvSpPr txBox="1"/>
          <p:nvPr/>
        </p:nvSpPr>
        <p:spPr>
          <a:xfrm>
            <a:off y="188911" x="0"/>
            <a:ext cy="431799" cx="5003800"/>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Parcours après la 2nde GT</a:t>
            </a:r>
          </a:p>
        </p:txBody>
      </p:sp>
      <p:pic>
        <p:nvPicPr>
          <p:cNvPr id="103" name="Shape 103"/>
          <p:cNvPicPr preferRelativeResize="0"/>
          <p:nvPr/>
        </p:nvPicPr>
        <p:blipFill>
          <a:blip r:embed="rId3"/>
          <a:stretch>
            <a:fillRect/>
          </a:stretch>
        </p:blipFill>
        <p:spPr>
          <a:xfrm>
            <a:off y="188911" x="8459786"/>
            <a:ext cy="417511" cx="452436"/>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 name="Shape 109"/>
        <p:cNvGrpSpPr/>
        <p:nvPr/>
      </p:nvGrpSpPr>
      <p:grpSpPr>
        <a:xfrm>
          <a:off y="0" x="0"/>
          <a:ext cy="0" cx="0"/>
          <a:chOff y="0" x="0"/>
          <a:chExt cy="0" cx="0"/>
        </a:xfrm>
      </p:grpSpPr>
      <p:sp>
        <p:nvSpPr>
          <p:cNvPr id="110" name="Shape 110"/>
          <p:cNvSpPr txBox="1"/>
          <p:nvPr/>
        </p:nvSpPr>
        <p:spPr>
          <a:xfrm>
            <a:off y="188911" x="0"/>
            <a:ext cy="431799" cx="5003800"/>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Exigences de la seconde</a:t>
            </a:r>
          </a:p>
        </p:txBody>
      </p:sp>
      <p:cxnSp>
        <p:nvCxnSpPr>
          <p:cNvPr id="111" name="Shape 111"/>
          <p:cNvCxnSpPr/>
          <p:nvPr/>
        </p:nvCxnSpPr>
        <p:spPr>
          <a:xfrm>
            <a:off y="3429000" x="4643437"/>
            <a:ext cy="288925" cx="1587"/>
          </a:xfrm>
          <a:prstGeom prst="straightConnector1">
            <a:avLst/>
          </a:prstGeom>
          <a:noFill/>
          <a:ln w="63350" cap="rnd">
            <a:solidFill>
              <a:srgbClr val="000000"/>
            </a:solidFill>
            <a:prstDash val="solid"/>
            <a:miter/>
            <a:headEnd w="med" len="med" type="none"/>
            <a:tailEnd w="med" len="med" type="none"/>
          </a:ln>
        </p:spPr>
      </p:cxnSp>
      <p:sp>
        <p:nvSpPr>
          <p:cNvPr id="112" name="Shape 112"/>
          <p:cNvSpPr/>
          <p:nvPr/>
        </p:nvSpPr>
        <p:spPr>
          <a:xfrm>
            <a:off y="2708275" x="1042987"/>
            <a:ext cy="719136" cx="7200900"/>
          </a:xfrm>
          <a:prstGeom prst="ellipse">
            <a:avLst/>
          </a:prstGeom>
          <a:solidFill>
            <a:schemeClr val="folHlink"/>
          </a:solidFill>
          <a:ln>
            <a:noFill/>
          </a:ln>
        </p:spPr>
        <p:txBody>
          <a:bodyPr bIns="45700" rIns="91425" lIns="91425" tIns="45700" anchor="ctr" anchorCtr="0">
            <a:noAutofit/>
          </a:bodyPr>
          <a:lstStyle/>
          <a:p/>
        </p:txBody>
      </p:sp>
      <p:sp>
        <p:nvSpPr>
          <p:cNvPr id="113" name="Shape 113"/>
          <p:cNvSpPr txBox="1"/>
          <p:nvPr/>
        </p:nvSpPr>
        <p:spPr>
          <a:xfrm>
            <a:off y="2708275" x="1835150"/>
            <a:ext cy="792162" cx="6048374"/>
          </a:xfrm>
          <a:prstGeom prst="rect">
            <a:avLst/>
          </a:prstGeom>
          <a:no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2000" lang="en-US" i="0">
                <a:solidFill>
                  <a:srgbClr val="000000"/>
                </a:solidFill>
                <a:latin typeface="Arial"/>
                <a:ea typeface="Arial"/>
                <a:cs typeface="Arial"/>
                <a:sym typeface="Arial"/>
              </a:rPr>
              <a:t>Pour entrer et réussir en Seconde Générale et </a:t>
            </a:r>
            <a:br>
              <a:rPr strike="noStrike" u="none" b="0" cap="none" baseline="0" sz="2000" lang="en-US" i="0">
                <a:solidFill>
                  <a:srgbClr val="000000"/>
                </a:solidFill>
                <a:latin typeface="Arial"/>
                <a:ea typeface="Arial"/>
                <a:cs typeface="Arial"/>
                <a:sym typeface="Arial"/>
              </a:rPr>
            </a:br>
            <a:r>
              <a:rPr strike="noStrike" u="none" b="0" cap="none" baseline="0" sz="2000" lang="en-US" i="0">
                <a:solidFill>
                  <a:srgbClr val="000000"/>
                </a:solidFill>
                <a:latin typeface="Arial"/>
                <a:ea typeface="Arial"/>
                <a:cs typeface="Arial"/>
                <a:sym typeface="Arial"/>
              </a:rPr>
              <a:t>Technologique, il faut :</a:t>
            </a:r>
          </a:p>
        </p:txBody>
      </p:sp>
      <p:sp>
        <p:nvSpPr>
          <p:cNvPr id="114" name="Shape 114"/>
          <p:cNvSpPr txBox="1"/>
          <p:nvPr/>
        </p:nvSpPr>
        <p:spPr>
          <a:xfrm>
            <a:off y="1268412" x="395287"/>
            <a:ext cy="946150" cx="8424862"/>
          </a:xfrm>
          <a:prstGeom prst="rect">
            <a:avLst/>
          </a:prstGeom>
          <a:solidFill>
            <a:srgbClr val="333333"/>
          </a:solidFill>
          <a:ln>
            <a:noFill/>
          </a:ln>
        </p:spPr>
        <p:txBody>
          <a:bodyPr bIns="46800" rIns="90000" lIns="90000" tIns="468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1">
                <a:solidFill>
                  <a:srgbClr val="FFFFFF"/>
                </a:solidFill>
                <a:latin typeface="Arial"/>
                <a:ea typeface="Arial"/>
                <a:cs typeface="Arial"/>
                <a:sym typeface="Arial"/>
              </a:rPr>
              <a:t>Des enseignements dans la </a:t>
            </a:r>
            <a:r>
              <a:rPr strike="noStrike" u="sng" b="0" cap="none" baseline="0" sz="2000" lang="en-US" i="1">
                <a:solidFill>
                  <a:srgbClr val="FFFFFF"/>
                </a:solidFill>
                <a:latin typeface="Arial"/>
                <a:ea typeface="Arial"/>
                <a:cs typeface="Arial"/>
                <a:sym typeface="Arial"/>
              </a:rPr>
              <a:t>continuité</a:t>
            </a:r>
            <a:r>
              <a:rPr strike="noStrike" u="none" b="0" cap="none" baseline="0" sz="1800" lang="en-US" i="1">
                <a:solidFill>
                  <a:srgbClr val="FFFFFF"/>
                </a:solidFill>
                <a:latin typeface="Arial"/>
                <a:ea typeface="Arial"/>
                <a:cs typeface="Arial"/>
                <a:sym typeface="Arial"/>
              </a:rPr>
              <a:t> de ceux dispensés en classe de 3</a:t>
            </a:r>
            <a:r>
              <a:rPr strike="noStrike" u="none" b="0" cap="none" baseline="30000" sz="1800" lang="en-US" i="1">
                <a:solidFill>
                  <a:srgbClr val="FFFFFF"/>
                </a:solidFill>
                <a:latin typeface="Arial"/>
                <a:ea typeface="Arial"/>
                <a:cs typeface="Arial"/>
                <a:sym typeface="Arial"/>
              </a:rPr>
              <a:t>ème</a:t>
            </a:r>
            <a:r>
              <a:rPr strike="noStrike" u="none" b="0" cap="none" baseline="0" sz="1800" lang="en-US" i="1">
                <a:solidFill>
                  <a:srgbClr val="FFFFFF"/>
                </a:solidFill>
                <a:latin typeface="Arial"/>
                <a:ea typeface="Arial"/>
                <a:cs typeface="Arial"/>
                <a:sym typeface="Arial"/>
              </a:rPr>
              <a:t> (Français, Maths, H-G, etc.) mais les programmes ont un </a:t>
            </a:r>
            <a:r>
              <a:rPr strike="noStrike" u="sng" b="0" cap="none" baseline="0" sz="1800" lang="en-US" i="1">
                <a:solidFill>
                  <a:srgbClr val="FFFFFF"/>
                </a:solidFill>
                <a:latin typeface="Arial"/>
                <a:ea typeface="Arial"/>
                <a:cs typeface="Arial"/>
                <a:sym typeface="Arial"/>
              </a:rPr>
              <a:t>niveau d’exigence plus élevé</a:t>
            </a:r>
            <a:r>
              <a:rPr strike="noStrike" u="none" b="0" cap="none" baseline="0" sz="1800" lang="en-US" i="1">
                <a:solidFill>
                  <a:srgbClr val="FFFFFF"/>
                </a:solidFill>
                <a:latin typeface="Arial"/>
                <a:ea typeface="Arial"/>
                <a:cs typeface="Arial"/>
                <a:sym typeface="Arial"/>
              </a:rPr>
              <a:t> et le rythme de travail est plus soutenu.</a:t>
            </a:r>
          </a:p>
        </p:txBody>
      </p:sp>
      <p:sp>
        <p:nvSpPr>
          <p:cNvPr id="115" name="Shape 115"/>
          <p:cNvSpPr/>
          <p:nvPr/>
        </p:nvSpPr>
        <p:spPr>
          <a:xfrm>
            <a:off y="3500437" x="611187"/>
            <a:ext cy="347662" cx="8208962"/>
          </a:xfrm>
          <a:prstGeom prst="rect">
            <a:avLst/>
          </a:prstGeom>
          <a:noFill/>
          <a:ln>
            <a:noFill/>
          </a:ln>
        </p:spPr>
        <p:txBody>
          <a:bodyPr bIns="45700" rIns="91425" lIns="91425" tIns="45700" anchor="ctr" anchorCtr="0">
            <a:noAutofit/>
          </a:bodyPr>
          <a:lstStyle/>
          <a:p/>
        </p:txBody>
      </p:sp>
      <p:cxnSp>
        <p:nvCxnSpPr>
          <p:cNvPr id="116" name="Shape 116"/>
          <p:cNvCxnSpPr/>
          <p:nvPr/>
        </p:nvCxnSpPr>
        <p:spPr>
          <a:xfrm>
            <a:off y="3716337" x="971550"/>
            <a:ext cy="1587" cx="3670300"/>
          </a:xfrm>
          <a:prstGeom prst="straightConnector1">
            <a:avLst/>
          </a:prstGeom>
          <a:noFill/>
          <a:ln w="63350" cap="rnd">
            <a:solidFill>
              <a:srgbClr val="000000"/>
            </a:solidFill>
            <a:prstDash val="solid"/>
            <a:miter/>
            <a:headEnd w="med" len="med" type="none"/>
            <a:tailEnd w="med" len="med" type="none"/>
          </a:ln>
        </p:spPr>
      </p:cxnSp>
      <p:cxnSp>
        <p:nvCxnSpPr>
          <p:cNvPr id="117" name="Shape 117"/>
          <p:cNvCxnSpPr/>
          <p:nvPr/>
        </p:nvCxnSpPr>
        <p:spPr>
          <a:xfrm>
            <a:off y="3716337" x="1006475"/>
            <a:ext cy="936624" cx="1587"/>
          </a:xfrm>
          <a:prstGeom prst="straightConnector1">
            <a:avLst/>
          </a:prstGeom>
          <a:noFill/>
          <a:ln w="63350" cap="rnd">
            <a:solidFill>
              <a:srgbClr val="000000"/>
            </a:solidFill>
            <a:prstDash val="solid"/>
            <a:miter/>
            <a:headEnd w="med" len="med" type="none"/>
            <a:tailEnd w="med" len="med" type="triangle"/>
          </a:ln>
        </p:spPr>
      </p:cxnSp>
      <p:cxnSp>
        <p:nvCxnSpPr>
          <p:cNvPr id="118" name="Shape 118"/>
          <p:cNvCxnSpPr/>
          <p:nvPr/>
        </p:nvCxnSpPr>
        <p:spPr>
          <a:xfrm>
            <a:off y="3716337" x="3492500"/>
            <a:ext cy="936624" cx="1587"/>
          </a:xfrm>
          <a:prstGeom prst="straightConnector1">
            <a:avLst/>
          </a:prstGeom>
          <a:noFill/>
          <a:ln w="63350" cap="rnd">
            <a:solidFill>
              <a:srgbClr val="000000"/>
            </a:solidFill>
            <a:prstDash val="solid"/>
            <a:miter/>
            <a:headEnd w="med" len="med" type="none"/>
            <a:tailEnd w="med" len="med" type="triangle"/>
          </a:ln>
        </p:spPr>
      </p:cxnSp>
      <p:cxnSp>
        <p:nvCxnSpPr>
          <p:cNvPr id="119" name="Shape 119"/>
          <p:cNvCxnSpPr/>
          <p:nvPr/>
        </p:nvCxnSpPr>
        <p:spPr>
          <a:xfrm>
            <a:off y="3716337" x="5795962"/>
            <a:ext cy="936624" cx="1587"/>
          </a:xfrm>
          <a:prstGeom prst="straightConnector1">
            <a:avLst/>
          </a:prstGeom>
          <a:noFill/>
          <a:ln w="63350" cap="rnd">
            <a:solidFill>
              <a:srgbClr val="000000"/>
            </a:solidFill>
            <a:prstDash val="solid"/>
            <a:miter/>
            <a:headEnd w="med" len="med" type="none"/>
            <a:tailEnd w="med" len="med" type="triangle"/>
          </a:ln>
        </p:spPr>
      </p:cxnSp>
      <p:cxnSp>
        <p:nvCxnSpPr>
          <p:cNvPr id="120" name="Shape 120"/>
          <p:cNvCxnSpPr/>
          <p:nvPr/>
        </p:nvCxnSpPr>
        <p:spPr>
          <a:xfrm>
            <a:off y="3716337" x="8280400"/>
            <a:ext cy="936624" cx="1587"/>
          </a:xfrm>
          <a:prstGeom prst="straightConnector1">
            <a:avLst/>
          </a:prstGeom>
          <a:noFill/>
          <a:ln w="63350" cap="rnd">
            <a:solidFill>
              <a:srgbClr val="000000"/>
            </a:solidFill>
            <a:prstDash val="solid"/>
            <a:miter/>
            <a:headEnd w="med" len="med" type="none"/>
            <a:tailEnd w="med" len="med" type="triangle"/>
          </a:ln>
        </p:spPr>
      </p:cxnSp>
      <p:sp>
        <p:nvSpPr>
          <p:cNvPr id="121" name="Shape 121"/>
          <p:cNvSpPr txBox="1"/>
          <p:nvPr/>
        </p:nvSpPr>
        <p:spPr>
          <a:xfrm>
            <a:off y="4652962" x="323850"/>
            <a:ext cy="1739899" cx="2052636"/>
          </a:xfrm>
          <a:prstGeom prst="rect">
            <a:avLst/>
          </a:prstGeom>
          <a:no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Avoir des acquis suffisants en fin de 3ème dans </a:t>
            </a:r>
            <a:br>
              <a:rPr strike="noStrike" u="none" b="0" cap="none" baseline="0" sz="1800" lang="en-US" i="0">
                <a:solidFill>
                  <a:schemeClr val="dk1"/>
                </a:solidFill>
                <a:latin typeface="Arial"/>
                <a:ea typeface="Arial"/>
                <a:cs typeface="Arial"/>
                <a:sym typeface="Arial"/>
              </a:rPr>
            </a:br>
            <a:r>
              <a:rPr strike="noStrike" u="none" b="0" cap="none" baseline="0" sz="1800" lang="en-US" i="0">
                <a:solidFill>
                  <a:schemeClr val="dk1"/>
                </a:solidFill>
                <a:latin typeface="Arial"/>
                <a:ea typeface="Arial"/>
                <a:cs typeface="Arial"/>
                <a:sym typeface="Arial"/>
              </a:rPr>
              <a:t>les matières présentes </a:t>
            </a:r>
            <a:br>
              <a:rPr strike="noStrike" u="none" b="0" cap="none" baseline="0" sz="1800" lang="en-US" i="0">
                <a:solidFill>
                  <a:schemeClr val="dk1"/>
                </a:solidFill>
                <a:latin typeface="Arial"/>
                <a:ea typeface="Arial"/>
                <a:cs typeface="Arial"/>
                <a:sym typeface="Arial"/>
              </a:rPr>
            </a:br>
            <a:r>
              <a:rPr strike="noStrike" u="none" b="0" cap="none" baseline="0" sz="1800" lang="en-US" i="0">
                <a:solidFill>
                  <a:schemeClr val="dk1"/>
                </a:solidFill>
                <a:latin typeface="Arial"/>
                <a:ea typeface="Arial"/>
                <a:cs typeface="Arial"/>
                <a:sym typeface="Arial"/>
              </a:rPr>
              <a:t>en 2nde</a:t>
            </a:r>
          </a:p>
        </p:txBody>
      </p:sp>
      <p:sp>
        <p:nvSpPr>
          <p:cNvPr id="122" name="Shape 122"/>
          <p:cNvSpPr txBox="1"/>
          <p:nvPr/>
        </p:nvSpPr>
        <p:spPr>
          <a:xfrm>
            <a:off y="4652962" x="2843211"/>
            <a:ext cy="1739899" cx="1800225"/>
          </a:xfrm>
          <a:prstGeom prst="rect">
            <a:avLst/>
          </a:prstGeom>
          <a:no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S’intéresser à l’enseignement général et aimer le raisonnement abstrait</a:t>
            </a:r>
          </a:p>
        </p:txBody>
      </p:sp>
      <p:sp>
        <p:nvSpPr>
          <p:cNvPr id="123" name="Shape 123"/>
          <p:cNvSpPr txBox="1"/>
          <p:nvPr/>
        </p:nvSpPr>
        <p:spPr>
          <a:xfrm>
            <a:off y="4652962" x="5076825"/>
            <a:ext cy="1190624" cx="1655761"/>
          </a:xfrm>
          <a:prstGeom prst="rect">
            <a:avLst/>
          </a:prstGeom>
          <a:no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Etre capable de travailler régulièrement chaque soir</a:t>
            </a:r>
          </a:p>
        </p:txBody>
      </p:sp>
      <p:sp>
        <p:nvSpPr>
          <p:cNvPr id="124" name="Shape 124"/>
          <p:cNvSpPr txBox="1"/>
          <p:nvPr/>
        </p:nvSpPr>
        <p:spPr>
          <a:xfrm>
            <a:off y="4652962" x="6659561"/>
            <a:ext cy="2014536" cx="2270124"/>
          </a:xfrm>
          <a:prstGeom prst="rect">
            <a:avLst/>
          </a:prstGeom>
          <a:noFill/>
          <a:ln>
            <a:noFill/>
          </a:ln>
        </p:spPr>
        <p:txBody>
          <a:bodyPr bIns="46800" rIns="90000" lIns="90000" tIns="46800" anchor="t" anchorCtr="0">
            <a:noAutofit/>
          </a:bodyPr>
          <a:lstStyle/>
          <a:p>
            <a:pPr algn="ctr" rtl="0" lvl="0" marR="0" indent="0" marL="0">
              <a:lnSpc>
                <a:spcPct val="100000"/>
              </a:lnSpc>
              <a:spcBef>
                <a:spcPts val="1100"/>
              </a:spcBef>
              <a:spcAft>
                <a:spcPts val="0"/>
              </a:spcAft>
              <a:buClr>
                <a:srgbClr val="000000"/>
              </a:buClr>
              <a:buSzPct val="25000"/>
              <a:buFont typeface="Arial"/>
              <a:buNone/>
            </a:pPr>
            <a:r>
              <a:rPr strike="noStrike" u="none" b="0" cap="none" baseline="0" sz="1800" lang="en-US" i="0">
                <a:solidFill>
                  <a:schemeClr val="dk1"/>
                </a:solidFill>
                <a:latin typeface="Arial"/>
                <a:ea typeface="Arial"/>
                <a:cs typeface="Arial"/>
                <a:sym typeface="Arial"/>
              </a:rPr>
              <a:t>Etre capable de prendre des notes à partir d’une explication orale et savoir organiser son travail en toute autonomie</a:t>
            </a:r>
          </a:p>
        </p:txBody>
      </p:sp>
      <p:cxnSp>
        <p:nvCxnSpPr>
          <p:cNvPr id="125" name="Shape 125"/>
          <p:cNvCxnSpPr/>
          <p:nvPr/>
        </p:nvCxnSpPr>
        <p:spPr>
          <a:xfrm>
            <a:off y="3716337" x="4500562"/>
            <a:ext cy="1587" cx="3816349"/>
          </a:xfrm>
          <a:prstGeom prst="straightConnector1">
            <a:avLst/>
          </a:prstGeom>
          <a:noFill/>
          <a:ln w="63350" cap="rnd">
            <a:solidFill>
              <a:srgbClr val="000000"/>
            </a:solidFill>
            <a:prstDash val="solid"/>
            <a:miter/>
            <a:headEnd w="med" len="med" type="none"/>
            <a:tailEnd w="med" len="med" type="none"/>
          </a:ln>
        </p:spPr>
      </p:cxnSp>
      <p:pic>
        <p:nvPicPr>
          <p:cNvPr id="126" name="Shape 126"/>
          <p:cNvPicPr preferRelativeResize="0"/>
          <p:nvPr/>
        </p:nvPicPr>
        <p:blipFill>
          <a:blip r:embed="rId3"/>
          <a:stretch>
            <a:fillRect/>
          </a:stretch>
        </p:blipFill>
        <p:spPr>
          <a:xfrm>
            <a:off y="188911" x="8459786"/>
            <a:ext cy="417511" cx="452436"/>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2" name="Shape 132"/>
        <p:cNvGrpSpPr/>
        <p:nvPr/>
      </p:nvGrpSpPr>
      <p:grpSpPr>
        <a:xfrm>
          <a:off y="0" x="0"/>
          <a:ext cy="0" cx="0"/>
          <a:chOff y="0" x="0"/>
          <a:chExt cy="0" cx="0"/>
        </a:xfrm>
      </p:grpSpPr>
      <p:sp>
        <p:nvSpPr>
          <p:cNvPr id="133" name="Shape 133"/>
          <p:cNvSpPr txBox="1"/>
          <p:nvPr/>
        </p:nvSpPr>
        <p:spPr>
          <a:xfrm>
            <a:off y="188911" x="0"/>
            <a:ext cy="431799" cx="442753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Classe de seconde</a:t>
            </a:r>
          </a:p>
        </p:txBody>
      </p:sp>
      <p:sp>
        <p:nvSpPr>
          <p:cNvPr id="134" name="Shape 134"/>
          <p:cNvSpPr/>
          <p:nvPr/>
        </p:nvSpPr>
        <p:spPr>
          <a:xfrm>
            <a:off y="2565400" x="3779837"/>
            <a:ext cy="347662" cx="1728787"/>
          </a:xfrm>
          <a:prstGeom prst="rect">
            <a:avLst/>
          </a:prstGeom>
          <a:noFill/>
          <a:ln>
            <a:noFill/>
          </a:ln>
        </p:spPr>
        <p:txBody>
          <a:bodyPr bIns="45700" rIns="91425" lIns="91425" tIns="45700" anchor="ctr" anchorCtr="0">
            <a:noAutofit/>
          </a:bodyPr>
          <a:lstStyle/>
          <a:p/>
        </p:txBody>
      </p:sp>
      <p:sp>
        <p:nvSpPr>
          <p:cNvPr id="135" name="Shape 135"/>
          <p:cNvSpPr txBox="1"/>
          <p:nvPr/>
        </p:nvSpPr>
        <p:spPr>
          <a:xfrm>
            <a:off y="1079500" x="2916236"/>
            <a:ext cy="539749" cx="5827712"/>
          </a:xfrm>
          <a:prstGeom prst="rect">
            <a:avLst/>
          </a:prstGeom>
          <a:solidFill>
            <a:srgbClr val="FFFFFF"/>
          </a:solid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1600" lang="en-US" i="0">
                <a:solidFill>
                  <a:srgbClr val="000000"/>
                </a:solidFill>
                <a:latin typeface="Arial"/>
                <a:ea typeface="Arial"/>
                <a:cs typeface="Arial"/>
                <a:sym typeface="Arial"/>
              </a:rPr>
              <a:t>Approfondissement de l’enseignement général de 3ème 27h00 / semaine - 80% de l’horaire de l’élève</a:t>
            </a:r>
            <a:r>
              <a:rPr strike="noStrike" u="none" b="1" cap="none" baseline="0" sz="1600" lang="en-US" i="0">
                <a:solidFill>
                  <a:srgbClr val="000000"/>
                </a:solidFill>
                <a:latin typeface="Arial"/>
                <a:ea typeface="Arial"/>
                <a:cs typeface="Arial"/>
                <a:sym typeface="Arial"/>
              </a:rPr>
              <a:t> </a:t>
            </a:r>
          </a:p>
        </p:txBody>
      </p:sp>
      <p:sp>
        <p:nvSpPr>
          <p:cNvPr id="136" name="Shape 136"/>
          <p:cNvSpPr txBox="1"/>
          <p:nvPr/>
        </p:nvSpPr>
        <p:spPr>
          <a:xfrm>
            <a:off y="1079500" x="468312"/>
            <a:ext cy="539749" cx="2447925"/>
          </a:xfrm>
          <a:prstGeom prst="rect">
            <a:avLst/>
          </a:prstGeom>
          <a:solidFill>
            <a:srgbClr val="333333"/>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2200" lang="en-US" i="0">
                <a:solidFill>
                  <a:schemeClr val="lt1"/>
                </a:solidFill>
                <a:latin typeface="Arial"/>
                <a:ea typeface="Arial"/>
                <a:cs typeface="Arial"/>
                <a:sym typeface="Arial"/>
              </a:rPr>
              <a:t>Tronc commun</a:t>
            </a:r>
            <a:r>
              <a:rPr strike="noStrike" u="none" b="0" cap="none" baseline="0" sz="1800" lang="en-US" i="0">
                <a:solidFill>
                  <a:srgbClr val="FFFFFF"/>
                </a:solidFill>
                <a:latin typeface="Arial"/>
                <a:ea typeface="Arial"/>
                <a:cs typeface="Arial"/>
                <a:sym typeface="Arial"/>
              </a:rPr>
              <a:t> </a:t>
            </a:r>
          </a:p>
        </p:txBody>
      </p:sp>
      <p:sp>
        <p:nvSpPr>
          <p:cNvPr id="137" name="Shape 137"/>
          <p:cNvSpPr txBox="1"/>
          <p:nvPr/>
        </p:nvSpPr>
        <p:spPr>
          <a:xfrm>
            <a:off y="1700211" x="468312"/>
            <a:ext cy="792162" cx="2447925"/>
          </a:xfrm>
          <a:prstGeom prst="rect">
            <a:avLst/>
          </a:prstGeom>
          <a:solidFill>
            <a:srgbClr val="333333"/>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2200" lang="en-US" i="0">
                <a:solidFill>
                  <a:schemeClr val="lt1"/>
                </a:solidFill>
                <a:latin typeface="Arial"/>
                <a:ea typeface="Arial"/>
                <a:cs typeface="Arial"/>
                <a:sym typeface="Arial"/>
              </a:rPr>
              <a:t>Enseignements d’exploration</a:t>
            </a:r>
            <a:r>
              <a:rPr strike="noStrike" u="none" b="0" cap="none" baseline="0" sz="1800" lang="en-US" i="0">
                <a:solidFill>
                  <a:srgbClr val="000000"/>
                </a:solidFill>
                <a:latin typeface="Arial"/>
                <a:ea typeface="Arial"/>
                <a:cs typeface="Arial"/>
                <a:sym typeface="Arial"/>
              </a:rPr>
              <a:t> </a:t>
            </a:r>
          </a:p>
        </p:txBody>
      </p:sp>
      <p:sp>
        <p:nvSpPr>
          <p:cNvPr id="138" name="Shape 138"/>
          <p:cNvSpPr txBox="1"/>
          <p:nvPr/>
        </p:nvSpPr>
        <p:spPr>
          <a:xfrm>
            <a:off y="1700211" x="2916236"/>
            <a:ext cy="792162" cx="5829299"/>
          </a:xfrm>
          <a:prstGeom prst="rect">
            <a:avLst/>
          </a:prstGeom>
          <a:solidFill>
            <a:srgbClr val="FFFFFF"/>
          </a:solid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1600" lang="en-US" i="0">
                <a:solidFill>
                  <a:srgbClr val="000000"/>
                </a:solidFill>
                <a:latin typeface="Arial"/>
                <a:ea typeface="Arial"/>
                <a:cs typeface="Arial"/>
                <a:sym typeface="Arial"/>
              </a:rPr>
              <a:t>Découverte de 2 nouvelles matières pour tester ses intérêts et ses aptitudes en vue du choix d’une série de 1</a:t>
            </a:r>
            <a:r>
              <a:rPr strike="noStrike" u="none" b="0" cap="none" baseline="30000" sz="1600" lang="en-US" i="0">
                <a:solidFill>
                  <a:srgbClr val="000000"/>
                </a:solidFill>
                <a:latin typeface="Arial"/>
                <a:ea typeface="Arial"/>
                <a:cs typeface="Arial"/>
                <a:sym typeface="Arial"/>
              </a:rPr>
              <a:t>ère</a:t>
            </a:r>
            <a:r>
              <a:rPr strike="noStrike" u="none" b="0" cap="none" baseline="0" sz="1600" lang="en-US" i="0">
                <a:solidFill>
                  <a:srgbClr val="000000"/>
                </a:solidFill>
                <a:latin typeface="Arial"/>
                <a:ea typeface="Arial"/>
                <a:cs typeface="Arial"/>
                <a:sym typeface="Arial"/>
              </a:rPr>
              <a:t> - 3h00 semaine (PFEG, LIT et STE, MPS, SES)</a:t>
            </a:r>
          </a:p>
        </p:txBody>
      </p:sp>
      <p:sp>
        <p:nvSpPr>
          <p:cNvPr id="139" name="Shape 139"/>
          <p:cNvSpPr txBox="1"/>
          <p:nvPr/>
        </p:nvSpPr>
        <p:spPr>
          <a:xfrm>
            <a:off y="2565400" x="468312"/>
            <a:ext cy="792162" cx="2447925"/>
          </a:xfrm>
          <a:prstGeom prst="rect">
            <a:avLst/>
          </a:prstGeom>
          <a:solidFill>
            <a:srgbClr val="333333"/>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2200" lang="en-US" i="0">
                <a:solidFill>
                  <a:schemeClr val="lt1"/>
                </a:solidFill>
                <a:latin typeface="Arial"/>
                <a:ea typeface="Arial"/>
                <a:cs typeface="Arial"/>
                <a:sym typeface="Arial"/>
              </a:rPr>
              <a:t>Accompagnement personnalisé</a:t>
            </a:r>
            <a:r>
              <a:rPr strike="noStrike" u="none" b="0" cap="none" baseline="0" sz="1800" lang="en-US" i="0">
                <a:solidFill>
                  <a:srgbClr val="FFFFFF"/>
                </a:solidFill>
                <a:latin typeface="Arial"/>
                <a:ea typeface="Arial"/>
                <a:cs typeface="Arial"/>
                <a:sym typeface="Arial"/>
              </a:rPr>
              <a:t> </a:t>
            </a:r>
          </a:p>
        </p:txBody>
      </p:sp>
      <p:sp>
        <p:nvSpPr>
          <p:cNvPr id="140" name="Shape 140"/>
          <p:cNvSpPr txBox="1"/>
          <p:nvPr/>
        </p:nvSpPr>
        <p:spPr>
          <a:xfrm>
            <a:off y="2565400" x="2916236"/>
            <a:ext cy="792162" cx="5829299"/>
          </a:xfrm>
          <a:prstGeom prst="rect">
            <a:avLst/>
          </a:prstGeom>
          <a:solidFill>
            <a:srgbClr val="FFFFFF"/>
          </a:solidFill>
          <a:ln>
            <a:noFill/>
          </a:ln>
        </p:spPr>
        <p:txBody>
          <a:bodyPr bIns="46800" rIns="90000" lIns="90000" tIns="468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600" lang="en-US" i="0">
                <a:solidFill>
                  <a:srgbClr val="000000"/>
                </a:solidFill>
                <a:latin typeface="Arial"/>
                <a:ea typeface="Arial"/>
                <a:cs typeface="Arial"/>
                <a:sym typeface="Arial"/>
              </a:rPr>
              <a:t>Soutien, approfondissement, aide méthodologique, travaux interdisciplinaires, aide à l’orientation</a:t>
            </a:r>
            <a:br>
              <a:rPr strike="noStrike" u="none" b="0" cap="none" baseline="0" sz="1600" lang="en-US" i="0">
                <a:solidFill>
                  <a:srgbClr val="000000"/>
                </a:solidFill>
                <a:latin typeface="Arial"/>
                <a:ea typeface="Arial"/>
                <a:cs typeface="Arial"/>
                <a:sym typeface="Arial"/>
              </a:rPr>
            </a:br>
            <a:r>
              <a:rPr strike="noStrike" u="none" b="0" cap="none" baseline="0" sz="1600" lang="en-US" i="0">
                <a:solidFill>
                  <a:srgbClr val="000000"/>
                </a:solidFill>
                <a:latin typeface="Arial"/>
                <a:ea typeface="Arial"/>
                <a:cs typeface="Arial"/>
                <a:sym typeface="Arial"/>
              </a:rPr>
              <a:t>2h00 semaine </a:t>
            </a:r>
          </a:p>
        </p:txBody>
      </p:sp>
      <p:sp>
        <p:nvSpPr>
          <p:cNvPr id="141" name="Shape 141"/>
          <p:cNvSpPr txBox="1"/>
          <p:nvPr/>
        </p:nvSpPr>
        <p:spPr>
          <a:xfrm>
            <a:off y="3429000" x="468312"/>
            <a:ext cy="792162" cx="2447925"/>
          </a:xfrm>
          <a:prstGeom prst="rect">
            <a:avLst/>
          </a:prstGeom>
          <a:solidFill>
            <a:srgbClr val="333333"/>
          </a:solidFill>
          <a:ln>
            <a:noFill/>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2200" lang="en-US" i="0">
                <a:solidFill>
                  <a:schemeClr val="lt1"/>
                </a:solidFill>
                <a:latin typeface="Arial"/>
                <a:ea typeface="Arial"/>
                <a:cs typeface="Arial"/>
                <a:sym typeface="Arial"/>
              </a:rPr>
              <a:t>Groupes de compétences</a:t>
            </a:r>
            <a:r>
              <a:rPr strike="noStrike" u="none" b="0" cap="none" baseline="0" sz="1800" lang="en-US" i="0">
                <a:solidFill>
                  <a:schemeClr val="lt1"/>
                </a:solidFill>
                <a:latin typeface="Arial"/>
                <a:ea typeface="Arial"/>
                <a:cs typeface="Arial"/>
                <a:sym typeface="Arial"/>
              </a:rPr>
              <a:t> </a:t>
            </a:r>
          </a:p>
        </p:txBody>
      </p:sp>
      <p:sp>
        <p:nvSpPr>
          <p:cNvPr id="142" name="Shape 142"/>
          <p:cNvSpPr txBox="1"/>
          <p:nvPr/>
        </p:nvSpPr>
        <p:spPr>
          <a:xfrm>
            <a:off y="3429000" x="2916236"/>
            <a:ext cy="792162" cx="5829299"/>
          </a:xfrm>
          <a:prstGeom prst="rect">
            <a:avLst/>
          </a:prstGeom>
          <a:solidFill>
            <a:srgbClr val="FFFFFF"/>
          </a:solidFill>
          <a:ln>
            <a:noFill/>
          </a:ln>
        </p:spPr>
        <p:txBody>
          <a:bodyPr bIns="46800" rIns="90000" lIns="90000" tIns="46800" anchor="t" anchorCtr="0">
            <a:noAutofit/>
          </a:bodyPr>
          <a:lstStyle/>
          <a:p>
            <a:pPr algn="l" rtl="0" lvl="0" marR="0" indent="0" marL="0">
              <a:lnSpc>
                <a:spcPct val="93000"/>
              </a:lnSpc>
              <a:spcBef>
                <a:spcPts val="0"/>
              </a:spcBef>
              <a:spcAft>
                <a:spcPts val="0"/>
              </a:spcAft>
              <a:buClr>
                <a:srgbClr val="000000"/>
              </a:buClr>
              <a:buSzPct val="25000"/>
              <a:buFont typeface="Arial"/>
              <a:buNone/>
            </a:pPr>
            <a:r>
              <a:rPr strike="noStrike" u="none" b="0" cap="none" baseline="0" sz="1600" lang="en-US" i="0">
                <a:solidFill>
                  <a:srgbClr val="000000"/>
                </a:solidFill>
                <a:latin typeface="Arial"/>
                <a:ea typeface="Arial"/>
                <a:cs typeface="Arial"/>
                <a:sym typeface="Arial"/>
              </a:rPr>
              <a:t>L’apprentissage des langues vivantes se fera par groupe de compétences - 5h30 semaine (3H00 LV1-2H30 LV2)</a:t>
            </a:r>
          </a:p>
        </p:txBody>
      </p:sp>
      <p:sp>
        <p:nvSpPr>
          <p:cNvPr id="143" name="Shape 143"/>
          <p:cNvSpPr/>
          <p:nvPr/>
        </p:nvSpPr>
        <p:spPr>
          <a:xfrm>
            <a:off y="4724400" x="2627311"/>
            <a:ext cy="1628775" cx="4249737"/>
          </a:xfrm>
          <a:prstGeom prst="ellipse">
            <a:avLst/>
          </a:prstGeom>
          <a:noFill/>
          <a:ln w="9525" cap="rnd">
            <a:solidFill>
              <a:schemeClr val="dk1"/>
            </a:solidFill>
            <a:prstDash val="solid"/>
            <a:miter/>
            <a:headEnd w="med" len="med" type="none"/>
            <a:tailEnd w="med" len="med" type="none"/>
          </a:ln>
        </p:spPr>
        <p:txBody>
          <a:bodyPr bIns="45700" rIns="91425" lIns="91425" tIns="45700" anchor="ctr" anchorCtr="0">
            <a:noAutofit/>
          </a:bodyPr>
          <a:lstStyle/>
          <a:p>
            <a:pPr algn="ctr" rtl="0" lvl="0" marR="0" indent="0" marL="0">
              <a:lnSpc>
                <a:spcPct val="93000"/>
              </a:lnSpc>
              <a:spcBef>
                <a:spcPts val="0"/>
              </a:spcBef>
              <a:spcAft>
                <a:spcPts val="0"/>
              </a:spcAft>
              <a:buClr>
                <a:srgbClr val="000000"/>
              </a:buClr>
              <a:buSzPct val="25000"/>
              <a:buFont typeface="Arial"/>
              <a:buNone/>
            </a:pPr>
            <a:r>
              <a:rPr strike="noStrike" u="none" b="1" cap="none" baseline="0" sz="1800" lang="en-US" i="0">
                <a:solidFill>
                  <a:schemeClr val="dk1"/>
                </a:solidFill>
                <a:latin typeface="Arial"/>
                <a:ea typeface="Arial"/>
                <a:cs typeface="Arial"/>
                <a:sym typeface="Arial"/>
              </a:rPr>
              <a:t>Pour une orientation progressive</a:t>
            </a:r>
          </a:p>
        </p:txBody>
      </p:sp>
      <p:pic>
        <p:nvPicPr>
          <p:cNvPr id="144" name="Shape 144"/>
          <p:cNvPicPr preferRelativeResize="0"/>
          <p:nvPr/>
        </p:nvPicPr>
        <p:blipFill>
          <a:blip r:embed="rId3"/>
          <a:stretch>
            <a:fillRect/>
          </a:stretch>
        </p:blipFill>
        <p:spPr>
          <a:xfrm>
            <a:off y="188911" x="8459786"/>
            <a:ext cy="417511" cx="452436"/>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0" name="Shape 150"/>
        <p:cNvGrpSpPr/>
        <p:nvPr/>
      </p:nvGrpSpPr>
      <p:grpSpPr>
        <a:xfrm>
          <a:off y="0" x="0"/>
          <a:ext cy="0" cx="0"/>
          <a:chOff y="0" x="0"/>
          <a:chExt cy="0" cx="0"/>
        </a:xfrm>
      </p:grpSpPr>
      <p:sp>
        <p:nvSpPr>
          <p:cNvPr id="151" name="Shape 151"/>
          <p:cNvSpPr txBox="1"/>
          <p:nvPr/>
        </p:nvSpPr>
        <p:spPr>
          <a:xfrm>
            <a:off y="188911" x="0"/>
            <a:ext cy="431799" cx="6300787"/>
          </a:xfrm>
          <a:prstGeom prst="rect">
            <a:avLst/>
          </a:prstGeom>
          <a:solidFill>
            <a:srgbClr val="024480"/>
          </a:solidFill>
          <a:ln>
            <a:noFill/>
          </a:ln>
        </p:spPr>
        <p:txBody>
          <a:bodyPr bIns="46800" rIns="90000" lIns="90000" tIns="468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chemeClr val="lt1"/>
                </a:solidFill>
                <a:latin typeface="Arial"/>
                <a:ea typeface="Arial"/>
                <a:cs typeface="Arial"/>
                <a:sym typeface="Arial"/>
              </a:rPr>
              <a:t>Enseignements de tronc commun</a:t>
            </a:r>
          </a:p>
        </p:txBody>
      </p:sp>
      <p:sp>
        <p:nvSpPr>
          <p:cNvPr id="152" name="Shape 152"/>
          <p:cNvSpPr txBox="1"/>
          <p:nvPr/>
        </p:nvSpPr>
        <p:spPr>
          <a:xfrm>
            <a:off y="5229225" x="6227762"/>
            <a:ext cy="373061" cx="1800225"/>
          </a:xfrm>
          <a:prstGeom prst="rect">
            <a:avLst/>
          </a:prstGeom>
          <a:solidFill>
            <a:srgbClr val="FFFFFF"/>
          </a:solidFill>
          <a:ln w="25550" cap="rnd">
            <a:solidFill>
              <a:srgbClr val="000000"/>
            </a:solidFill>
            <a:prstDash val="solid"/>
            <a:miter/>
            <a:headEnd w="med" len="med" type="none"/>
            <a:tailEnd w="med" len="med" type="none"/>
          </a:ln>
        </p:spPr>
        <p:txBody>
          <a:bodyPr bIns="46800" rIns="90000" lIns="90000" tIns="46800" anchor="t" anchorCtr="0">
            <a:noAutofit/>
          </a:bodyPr>
          <a:lstStyle/>
          <a:p>
            <a:pPr algn="ctr" rtl="0" lvl="0" marR="0" indent="0" marL="0">
              <a:lnSpc>
                <a:spcPct val="93000"/>
              </a:lnSpc>
              <a:spcBef>
                <a:spcPts val="11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27h00</a:t>
            </a:r>
          </a:p>
        </p:txBody>
      </p:sp>
      <p:graphicFrame>
        <p:nvGraphicFramePr>
          <p:cNvPr id="153" name="Shape 153"/>
          <p:cNvGraphicFramePr/>
          <p:nvPr/>
        </p:nvGraphicFramePr>
        <p:xfrm>
          <a:off y="1700211" x="1187450"/>
          <a:ext cy="3000000" cx="3000000"/>
        </p:xfrm>
        <a:graphic>
          <a:graphicData uri="http://schemas.openxmlformats.org/drawingml/2006/table">
            <a:tbl>
              <a:tblPr>
                <a:noFill/>
                <a:tableStyleId>{ADD23C1A-D07D-4B15-AAB4-044485B014C7}</a:tableStyleId>
              </a:tblPr>
              <a:tblGrid>
                <a:gridCol w="5040300"/>
                <a:gridCol w="1800225"/>
              </a:tblGrid>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Français</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1367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a:txBody>
                    <a:bodyPr>
                      <a:noAutofit/>
                    </a:bodyPr>
                    <a:lstStyle/>
                    <a:p>
                      <a:pPr algn="ctr"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5h00</a:t>
                      </a:r>
                    </a:p>
                  </a:txBody>
                  <a:tcPr marR="90000" marB="46800" marT="62675" marL="90000">
                    <a:lnL w="9525" cap="flat">
                      <a:solidFill>
                        <a:srgbClr val="000000"/>
                      </a:solidFill>
                      <a:prstDash val="solid"/>
                      <a:round/>
                      <a:headEnd w="med" len="med" type="none"/>
                      <a:tailEnd w="med" len="med" type="none"/>
                    </a:lnL>
                    <a:lnR w="13675" cap="flat">
                      <a:solidFill>
                        <a:srgbClr val="000000"/>
                      </a:solidFill>
                      <a:prstDash val="solid"/>
                      <a:round/>
                      <a:headEnd w="med" len="med" type="none"/>
                      <a:tailEnd w="med" len="med" type="none"/>
                    </a:lnR>
                    <a:lnT w="1367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Histoire-Géographie</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a:txBody>
                    <a:bodyPr>
                      <a:noAutofit/>
                    </a:bodyPr>
                    <a:lstStyle/>
                    <a:p>
                      <a:pPr algn="ctr"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3h30</a:t>
                      </a:r>
                    </a:p>
                  </a:txBody>
                  <a:tcPr marR="90000" marB="46800" marT="62675" marL="90000">
                    <a:lnL w="9525" cap="flat">
                      <a:solidFill>
                        <a:srgbClr val="000000"/>
                      </a:solidFill>
                      <a:prstDash val="solid"/>
                      <a:round/>
                      <a:headEnd w="med" len="med" type="none"/>
                      <a:tailEnd w="med" len="med" type="none"/>
                    </a:lnL>
                    <a:lnR w="1367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Langue vivante 1</a:t>
                      </a:r>
                    </a:p>
                  </a:txBody>
                  <a:tcPr marR="90000" marB="46800" marT="62675" marL="90000">
                    <a:lnL w="13675" cap="flat">
                      <a:solidFill>
                        <a:srgbClr val="000000"/>
                      </a:solidFill>
                      <a:prstDash val="solid"/>
                      <a:round/>
                      <a:headEnd w="med" len="med" type="none"/>
                      <a:tailEnd w="med" len="med" type="none"/>
                    </a:lnL>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rowSpan="7">
                  <a:txBody>
                    <a:bodyPr>
                      <a:noAutofit/>
                    </a:bodyPr>
                    <a:lstStyle/>
                    <a:p>
                      <a:pPr algn="ctr" rtl="0" lvl="0" indent="0" marL="0">
                        <a:lnSpc>
                          <a:spcPct val="93000"/>
                        </a:lnSpc>
                        <a:spcBef>
                          <a:spcPts val="400"/>
                        </a:spcBef>
                        <a:buSzPct val="25000"/>
                        <a:buFont typeface="Times New Roman"/>
                        <a:buNone/>
                      </a:pPr>
                      <a:r>
                        <a:rPr lang="en-US"/>
                        <a:t>
</a:t>
                      </a:r>
                      <a:r>
                        <a:rPr sz="1800" lang="en-US">
                          <a:solidFill>
                            <a:srgbClr val="000000"/>
                          </a:solidFill>
                          <a:latin typeface="Times New Roman"/>
                          <a:ea typeface="Times New Roman"/>
                          <a:cs typeface="Times New Roman"/>
                          <a:sym typeface="Times New Roman"/>
                        </a:rPr>
                        <a:t>5h30</a:t>
                      </a:r>
                    </a:p>
                  </a:txBody>
                  <a:tcPr marR="90000" marB="46800" marT="52100" marL="90000">
                    <a:lnT w="9525" cap="flat">
                      <a:solidFill>
                        <a:srgbClr val="000000"/>
                      </a:solidFill>
                      <a:prstDash val="solid"/>
                      <a:round/>
                      <a:headEnd w="med" len="med" type="none"/>
                      <a:tailEnd w="med" len="med" type="none"/>
                    </a:lnT>
                    <a:solidFill>
                      <a:srgbClr val="FFFFFF"/>
                    </a:solidFill>
                  </a:tcPr>
                </a:tc>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Langue vivante 2</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vMerge="1"/>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Mathématiques</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vMerge="1"/>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Physique-Chimie</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vMerge="1"/>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SVT</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vMerge="1"/>
              </a:tr>
              <a:tr h="368300">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EPS</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solidFill>
                      <a:srgbClr val="FFFFFF"/>
                    </a:solidFill>
                  </a:tcPr>
                </a:tc>
                <a:tc vMerge="1"/>
              </a:tr>
              <a:tr h="396875">
                <a:tc>
                  <a:txBody>
                    <a:bodyPr>
                      <a:noAutofit/>
                    </a:bodyPr>
                    <a:lstStyle/>
                    <a:p>
                      <a:pPr algn="l" rtl="0" lvl="0" indent="0" marL="0">
                        <a:lnSpc>
                          <a:spcPct val="93000"/>
                        </a:lnSpc>
                        <a:spcBef>
                          <a:spcPts val="400"/>
                        </a:spcBef>
                        <a:buSzPct val="25000"/>
                        <a:buFont typeface="Times New Roman"/>
                        <a:buNone/>
                      </a:pPr>
                      <a:r>
                        <a:rPr sz="1800" lang="en-US">
                          <a:solidFill>
                            <a:srgbClr val="000000"/>
                          </a:solidFill>
                          <a:latin typeface="Times New Roman"/>
                          <a:ea typeface="Times New Roman"/>
                          <a:cs typeface="Times New Roman"/>
                          <a:sym typeface="Times New Roman"/>
                        </a:rPr>
                        <a:t>Education civique juridique et sociale</a:t>
                      </a:r>
                    </a:p>
                  </a:txBody>
                  <a:tcPr marR="90000" marB="46800" marT="62675" marL="90000">
                    <a:lnL w="1367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13675" cap="flat">
                      <a:solidFill>
                        <a:srgbClr val="000000"/>
                      </a:solidFill>
                      <a:prstDash val="solid"/>
                      <a:round/>
                      <a:headEnd w="med" len="med" type="none"/>
                      <a:tailEnd w="med" len="med" type="none"/>
                    </a:lnB>
                    <a:solidFill>
                      <a:srgbClr val="FFFFFF"/>
                    </a:solidFill>
                  </a:tcPr>
                </a:tc>
                <a:tc vMerge="1"/>
              </a:tr>
            </a:tbl>
          </a:graphicData>
        </a:graphic>
      </p:graphicFrame>
      <p:pic>
        <p:nvPicPr>
          <p:cNvPr id="154" name="Shape 154"/>
          <p:cNvPicPr preferRelativeResize="0"/>
          <p:nvPr/>
        </p:nvPicPr>
        <p:blipFill>
          <a:blip r:embed="rId3"/>
          <a:stretch>
            <a:fillRect/>
          </a:stretch>
        </p:blipFill>
        <p:spPr>
          <a:xfrm>
            <a:off y="188911" x="8459786"/>
            <a:ext cy="417511" cx="452436"/>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