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2411760" y="1916832"/>
            <a:ext cx="945794" cy="726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520" y="836712"/>
            <a:ext cx="3888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/>
                <a:cs typeface="Century Gothic"/>
              </a:rPr>
              <a:t>1. Repli, lors d’une bataille.</a:t>
            </a:r>
            <a:endParaRPr lang="fr-FR" sz="2800" dirty="0">
              <a:latin typeface="Century Gothic"/>
              <a:cs typeface="Century Gothic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260648"/>
            <a:ext cx="3782224" cy="223224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860032" y="476672"/>
            <a:ext cx="3672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Arr</a:t>
            </a:r>
            <a:r>
              <a:rPr lang="fr-FR" sz="2600" dirty="0" smtClean="0">
                <a:latin typeface="Century Gothic" pitchFamily="34" charset="0"/>
              </a:rPr>
              <a:t>êt de l’activité professionnelle</a:t>
            </a:r>
            <a:r>
              <a:rPr lang="fr-FR" sz="2600" dirty="0" smtClean="0">
                <a:latin typeface="Century Gothic" pitchFamily="34" charset="0"/>
              </a:rPr>
              <a:t>.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3528" y="5085184"/>
            <a:ext cx="3960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800" dirty="0" smtClean="0">
                <a:latin typeface="Century Gothic" pitchFamily="34" charset="0"/>
              </a:rPr>
              <a:t>Lieu dans lequel on se retire</a:t>
            </a:r>
            <a:r>
              <a:rPr lang="fr-FR" sz="2600" dirty="0" smtClean="0">
                <a:latin typeface="Century Gothic" pitchFamily="34" charset="0"/>
              </a:rPr>
              <a:t>. 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581128"/>
            <a:ext cx="3571900" cy="2062558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004048" y="5157192"/>
            <a:ext cx="413995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</a:t>
            </a:r>
            <a:r>
              <a:rPr lang="fr-FR" sz="2800" dirty="0" smtClean="0">
                <a:latin typeface="Century Gothic" pitchFamily="34" charset="0"/>
              </a:rPr>
              <a:t>. </a:t>
            </a:r>
            <a:r>
              <a:rPr lang="fr-FR" sz="2400" dirty="0" smtClean="0">
                <a:latin typeface="Century Gothic" pitchFamily="34" charset="0"/>
              </a:rPr>
              <a:t>Sonnerie de trompe qui sonne la fin de </a:t>
            </a:r>
            <a:r>
              <a:rPr lang="fr-FR" sz="2400" smtClean="0">
                <a:latin typeface="Century Gothic" pitchFamily="34" charset="0"/>
              </a:rPr>
              <a:t>la chasse.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5004048" y="4725144"/>
            <a:ext cx="3960440" cy="1743012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38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38</cp:revision>
  <dcterms:created xsi:type="dcterms:W3CDTF">2015-02-03T20:16:57Z</dcterms:created>
  <dcterms:modified xsi:type="dcterms:W3CDTF">2017-07-18T11:38:26Z</dcterms:modified>
</cp:coreProperties>
</file>