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09" y="-7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chemeClr val="bg1"/>
            </a:solidFill>
            <a:ln w="28575" cmpd="sng"/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explosion val="2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chemeClr val="bg1"/>
            </a:solidFill>
            <a:ln w="28575" cmpd="sng"/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Feuil1!$A$2:$A$11</c:f>
              <c:numCache>
                <c:formatCode>General</c:formatCode>
                <c:ptCount val="10"/>
              </c:numCache>
            </c:num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explosion val="2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Feuil1!$A$2:$A$11</c:f>
              <c:numCache>
                <c:formatCode>General</c:formatCode>
                <c:ptCount val="10"/>
              </c:numCache>
            </c:num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explosion val="2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chemeClr val="bg1"/>
            </a:solidFill>
            <a:ln w="28575" cmpd="sng"/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Feuil1!$A$2:$A$11</c:f>
              <c:numCache>
                <c:formatCode>General</c:formatCode>
                <c:ptCount val="10"/>
              </c:numCache>
            </c:num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bg1"/>
            </a:solidFill>
            <a:ln w="28575" cmpd="sng"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/>
              </a:solidFill>
              <a:ln w="28575" cmpd="sng">
                <a:solidFill>
                  <a:schemeClr val="accent1">
                    <a:lumMod val="75000"/>
                  </a:schemeClr>
                </a:solidFill>
              </a:ln>
            </c:spPr>
          </c:dPt>
          <c:dPt>
            <c:idx val="1"/>
            <c:bubble3D val="0"/>
          </c:dPt>
          <c:cat>
            <c:numRef>
              <c:f>Feuil1!$A$2:$A$6</c:f>
              <c:numCache>
                <c:formatCode>General</c:formatCode>
                <c:ptCount val="5"/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38100">
      <a:solidFill>
        <a:schemeClr val="accent5">
          <a:lumMod val="75000"/>
        </a:schemeClr>
      </a:solidFill>
    </a:ln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0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24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06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25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95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64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66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49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94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90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05F9A-E638-485F-B567-B133F5765E4E}" type="datetimeFigureOut">
              <a:rPr lang="fr-FR" smtClean="0"/>
              <a:t>18/01/2014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FF13A-C711-4657-AAA1-E0EE2FAF50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4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image" Target="../media/image7.png"/><Relationship Id="rId18" Type="http://schemas.openxmlformats.org/officeDocument/2006/relationships/chart" Target="../charts/chart7.xml"/><Relationship Id="rId3" Type="http://schemas.openxmlformats.org/officeDocument/2006/relationships/image" Target="../media/image2.png"/><Relationship Id="rId21" Type="http://schemas.openxmlformats.org/officeDocument/2006/relationships/chart" Target="../charts/chart10.xml"/><Relationship Id="rId7" Type="http://schemas.openxmlformats.org/officeDocument/2006/relationships/chart" Target="../charts/chart1.xml"/><Relationship Id="rId12" Type="http://schemas.openxmlformats.org/officeDocument/2006/relationships/image" Target="../media/image6.png"/><Relationship Id="rId17" Type="http://schemas.openxmlformats.org/officeDocument/2006/relationships/chart" Target="../charts/chart6.xml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20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5.xml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hart" Target="../charts/chart4.xml"/><Relationship Id="rId19" Type="http://schemas.openxmlformats.org/officeDocument/2006/relationships/chart" Target="../charts/chart8.xml"/><Relationship Id="rId4" Type="http://schemas.openxmlformats.org/officeDocument/2006/relationships/image" Target="../media/image3.png"/><Relationship Id="rId9" Type="http://schemas.openxmlformats.org/officeDocument/2006/relationships/chart" Target="../charts/chart3.xml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12.png"/><Relationship Id="rId7" Type="http://schemas.openxmlformats.org/officeDocument/2006/relationships/chart" Target="../charts/chart1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hart" Target="../charts/chart15.xml"/><Relationship Id="rId5" Type="http://schemas.openxmlformats.org/officeDocument/2006/relationships/image" Target="../media/image14.png"/><Relationship Id="rId10" Type="http://schemas.openxmlformats.org/officeDocument/2006/relationships/chart" Target="../charts/chart14.xml"/><Relationship Id="rId4" Type="http://schemas.openxmlformats.org/officeDocument/2006/relationships/image" Target="../media/image13.png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51920" y="44624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cinquième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44624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quart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519" y="944724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dixième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793" y="44624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demi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28" y="44624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trois quarts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128284" y="1988840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284" y="1988840"/>
                <a:ext cx="792088" cy="792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59932" y="944724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944724"/>
                <a:ext cx="792088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656135" y="44624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135" y="44624"/>
                <a:ext cx="792088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028708" y="944724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708" y="944724"/>
                <a:ext cx="792088" cy="79208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832140" y="944724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140" y="944724"/>
                <a:ext cx="792088" cy="7920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002590" y="932589"/>
            <a:ext cx="92772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0,5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32240" y="949376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0,25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40352" y="944724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0,1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32830" y="962350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0,2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42943" y="1984038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0,75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Graphique 22"/>
          <p:cNvGraphicFramePr/>
          <p:nvPr>
            <p:extLst>
              <p:ext uri="{D42A27DB-BD31-4B8C-83A1-F6EECF244321}">
                <p14:modId xmlns:p14="http://schemas.microsoft.com/office/powerpoint/2010/main" val="3976774853"/>
              </p:ext>
            </p:extLst>
          </p:nvPr>
        </p:nvGraphicFramePr>
        <p:xfrm>
          <a:off x="78793" y="1844824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Graphique 23"/>
          <p:cNvGraphicFramePr/>
          <p:nvPr>
            <p:extLst>
              <p:ext uri="{D42A27DB-BD31-4B8C-83A1-F6EECF244321}">
                <p14:modId xmlns:p14="http://schemas.microsoft.com/office/powerpoint/2010/main" val="3216430103"/>
              </p:ext>
            </p:extLst>
          </p:nvPr>
        </p:nvGraphicFramePr>
        <p:xfrm>
          <a:off x="1442726" y="1844824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5" name="Graphique 24"/>
          <p:cNvGraphicFramePr/>
          <p:nvPr>
            <p:extLst>
              <p:ext uri="{D42A27DB-BD31-4B8C-83A1-F6EECF244321}">
                <p14:modId xmlns:p14="http://schemas.microsoft.com/office/powerpoint/2010/main" val="4157090526"/>
              </p:ext>
            </p:extLst>
          </p:nvPr>
        </p:nvGraphicFramePr>
        <p:xfrm>
          <a:off x="2843808" y="1844824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6" name="Graphique 25"/>
          <p:cNvGraphicFramePr/>
          <p:nvPr>
            <p:extLst>
              <p:ext uri="{D42A27DB-BD31-4B8C-83A1-F6EECF244321}">
                <p14:modId xmlns:p14="http://schemas.microsoft.com/office/powerpoint/2010/main" val="620363104"/>
              </p:ext>
            </p:extLst>
          </p:nvPr>
        </p:nvGraphicFramePr>
        <p:xfrm>
          <a:off x="4233670" y="1844824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9" name="Graphique 28"/>
          <p:cNvGraphicFramePr/>
          <p:nvPr>
            <p:extLst>
              <p:ext uri="{D42A27DB-BD31-4B8C-83A1-F6EECF244321}">
                <p14:modId xmlns:p14="http://schemas.microsoft.com/office/powerpoint/2010/main" val="3791308902"/>
              </p:ext>
            </p:extLst>
          </p:nvPr>
        </p:nvGraphicFramePr>
        <p:xfrm>
          <a:off x="5646341" y="1844824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0" name="Rectangle 29"/>
          <p:cNvSpPr/>
          <p:nvPr/>
        </p:nvSpPr>
        <p:spPr>
          <a:xfrm>
            <a:off x="3851920" y="3718113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cinquième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79712" y="3718113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quart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519" y="4618213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dixième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793" y="3718113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demi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24128" y="3718113"/>
            <a:ext cx="180020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trois quarts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7128284" y="5662329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284" y="5662329"/>
                <a:ext cx="792088" cy="792088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959932" y="4618213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618213"/>
                <a:ext cx="792088" cy="79208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656135" y="3718113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135" y="3718113"/>
                <a:ext cx="792088" cy="79208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028708" y="4618213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708" y="4618213"/>
                <a:ext cx="792088" cy="792088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832140" y="4618213"/>
                <a:ext cx="792088" cy="792088"/>
              </a:xfrm>
              <a:prstGeom prst="rect">
                <a:avLst/>
              </a:prstGeom>
              <a:noFill/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140" y="4618213"/>
                <a:ext cx="792088" cy="79208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2002590" y="4606078"/>
            <a:ext cx="927720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0,5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32240" y="4622865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0,25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740352" y="4618213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0,1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32830" y="4635839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0,2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142943" y="5657527"/>
            <a:ext cx="901985" cy="792088"/>
          </a:xfrm>
          <a:prstGeom prst="rect">
            <a:avLst/>
          </a:prstGeom>
          <a:noFill/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0,75</a:t>
            </a:r>
            <a:endParaRPr lang="fr-F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5" name="Graphique 44"/>
          <p:cNvGraphicFramePr/>
          <p:nvPr>
            <p:extLst>
              <p:ext uri="{D42A27DB-BD31-4B8C-83A1-F6EECF244321}">
                <p14:modId xmlns:p14="http://schemas.microsoft.com/office/powerpoint/2010/main" val="3327633098"/>
              </p:ext>
            </p:extLst>
          </p:nvPr>
        </p:nvGraphicFramePr>
        <p:xfrm>
          <a:off x="78793" y="5518313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46" name="Graphique 45"/>
          <p:cNvGraphicFramePr/>
          <p:nvPr>
            <p:extLst>
              <p:ext uri="{D42A27DB-BD31-4B8C-83A1-F6EECF244321}">
                <p14:modId xmlns:p14="http://schemas.microsoft.com/office/powerpoint/2010/main" val="3418256312"/>
              </p:ext>
            </p:extLst>
          </p:nvPr>
        </p:nvGraphicFramePr>
        <p:xfrm>
          <a:off x="1442726" y="5518313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47" name="Graphique 46"/>
          <p:cNvGraphicFramePr/>
          <p:nvPr>
            <p:extLst>
              <p:ext uri="{D42A27DB-BD31-4B8C-83A1-F6EECF244321}">
                <p14:modId xmlns:p14="http://schemas.microsoft.com/office/powerpoint/2010/main" val="17142860"/>
              </p:ext>
            </p:extLst>
          </p:nvPr>
        </p:nvGraphicFramePr>
        <p:xfrm>
          <a:off x="2843808" y="5518313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48" name="Graphique 47"/>
          <p:cNvGraphicFramePr/>
          <p:nvPr>
            <p:extLst>
              <p:ext uri="{D42A27DB-BD31-4B8C-83A1-F6EECF244321}">
                <p14:modId xmlns:p14="http://schemas.microsoft.com/office/powerpoint/2010/main" val="1507222479"/>
              </p:ext>
            </p:extLst>
          </p:nvPr>
        </p:nvGraphicFramePr>
        <p:xfrm>
          <a:off x="4233670" y="5518313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49" name="Graphique 48"/>
          <p:cNvGraphicFramePr/>
          <p:nvPr>
            <p:extLst>
              <p:ext uri="{D42A27DB-BD31-4B8C-83A1-F6EECF244321}">
                <p14:modId xmlns:p14="http://schemas.microsoft.com/office/powerpoint/2010/main" val="3870658005"/>
              </p:ext>
            </p:extLst>
          </p:nvPr>
        </p:nvGraphicFramePr>
        <p:xfrm>
          <a:off x="5646341" y="5518313"/>
          <a:ext cx="1318271" cy="1126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</p:spTree>
    <p:extLst>
      <p:ext uri="{BB962C8B-B14F-4D97-AF65-F5344CB8AC3E}">
        <p14:creationId xmlns:p14="http://schemas.microsoft.com/office/powerpoint/2010/main" val="1298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èche droite 30"/>
          <p:cNvSpPr/>
          <p:nvPr/>
        </p:nvSpPr>
        <p:spPr>
          <a:xfrm>
            <a:off x="2671167" y="5861007"/>
            <a:ext cx="5904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>
            <a:off x="2671167" y="4545124"/>
            <a:ext cx="5904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2659410" y="3176972"/>
            <a:ext cx="5904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>
            <a:off x="2639963" y="1827809"/>
            <a:ext cx="5904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lèche droite 1"/>
          <p:cNvSpPr/>
          <p:nvPr/>
        </p:nvSpPr>
        <p:spPr>
          <a:xfrm>
            <a:off x="2627784" y="548680"/>
            <a:ext cx="5904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168402" y="5501031"/>
            <a:ext cx="2160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</a:t>
            </a:r>
            <a:r>
              <a:rPr lang="fr-FR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cinquième</a:t>
            </a:r>
            <a:endParaRPr lang="fr-FR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87080" y="1498570"/>
            <a:ext cx="2160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quart</a:t>
            </a:r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188640"/>
            <a:ext cx="216024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dixième</a:t>
            </a:r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7080" y="4185148"/>
            <a:ext cx="2160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 demi</a:t>
            </a:r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7080" y="2816996"/>
            <a:ext cx="2160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trois quarts</a:t>
            </a:r>
            <a:endParaRPr lang="fr-FR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78188" y="4185148"/>
                <a:ext cx="972000" cy="1152000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88" y="4185148"/>
                <a:ext cx="972000" cy="1152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78188" y="1498570"/>
                <a:ext cx="972000" cy="1152000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88" y="1498570"/>
                <a:ext cx="972000" cy="1152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78188" y="188704"/>
                <a:ext cx="972000" cy="1152000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88" y="188704"/>
                <a:ext cx="972000" cy="1152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78188" y="5505118"/>
                <a:ext cx="972000" cy="1152000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88" y="5505118"/>
                <a:ext cx="972000" cy="1152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778188" y="2816996"/>
                <a:ext cx="972000" cy="1152000"/>
              </a:xfrm>
              <a:prstGeom prst="rect">
                <a:avLst/>
              </a:prstGeom>
              <a:solidFill>
                <a:schemeClr val="bg1"/>
              </a:solid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fr-FR" sz="3200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88" y="2816996"/>
                <a:ext cx="972000" cy="1152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47625"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7208522" y="4185148"/>
            <a:ext cx="972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0,5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12715" y="1498570"/>
            <a:ext cx="972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0,25</a:t>
            </a:r>
            <a:endParaRPr lang="fr-FR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08522" y="188640"/>
            <a:ext cx="972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0,1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12715" y="5505118"/>
            <a:ext cx="972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0,2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12715" y="2816996"/>
            <a:ext cx="972000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0,75</a:t>
            </a:r>
            <a:endParaRPr lang="fr-FR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Graphique 22"/>
          <p:cNvGraphicFramePr/>
          <p:nvPr>
            <p:extLst>
              <p:ext uri="{D42A27DB-BD31-4B8C-83A1-F6EECF244321}">
                <p14:modId xmlns:p14="http://schemas.microsoft.com/office/powerpoint/2010/main" val="2707469035"/>
              </p:ext>
            </p:extLst>
          </p:nvPr>
        </p:nvGraphicFramePr>
        <p:xfrm>
          <a:off x="1475655" y="4190697"/>
          <a:ext cx="1332000" cy="11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4" name="Graphique 23"/>
          <p:cNvGraphicFramePr/>
          <p:nvPr>
            <p:extLst>
              <p:ext uri="{D42A27DB-BD31-4B8C-83A1-F6EECF244321}">
                <p14:modId xmlns:p14="http://schemas.microsoft.com/office/powerpoint/2010/main" val="1080516604"/>
              </p:ext>
            </p:extLst>
          </p:nvPr>
        </p:nvGraphicFramePr>
        <p:xfrm>
          <a:off x="1475655" y="165570"/>
          <a:ext cx="1332000" cy="11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5" name="Graphique 24"/>
          <p:cNvGraphicFramePr/>
          <p:nvPr>
            <p:extLst>
              <p:ext uri="{D42A27DB-BD31-4B8C-83A1-F6EECF244321}">
                <p14:modId xmlns:p14="http://schemas.microsoft.com/office/powerpoint/2010/main" val="1719697501"/>
              </p:ext>
            </p:extLst>
          </p:nvPr>
        </p:nvGraphicFramePr>
        <p:xfrm>
          <a:off x="1475655" y="1491021"/>
          <a:ext cx="1332000" cy="11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6" name="Graphique 25"/>
          <p:cNvGraphicFramePr/>
          <p:nvPr>
            <p:extLst>
              <p:ext uri="{D42A27DB-BD31-4B8C-83A1-F6EECF244321}">
                <p14:modId xmlns:p14="http://schemas.microsoft.com/office/powerpoint/2010/main" val="3999723071"/>
              </p:ext>
            </p:extLst>
          </p:nvPr>
        </p:nvGraphicFramePr>
        <p:xfrm>
          <a:off x="1475655" y="5517231"/>
          <a:ext cx="1332000" cy="11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9" name="Graphique 28"/>
          <p:cNvGraphicFramePr/>
          <p:nvPr>
            <p:extLst>
              <p:ext uri="{D42A27DB-BD31-4B8C-83A1-F6EECF244321}">
                <p14:modId xmlns:p14="http://schemas.microsoft.com/office/powerpoint/2010/main" val="1813194380"/>
              </p:ext>
            </p:extLst>
          </p:nvPr>
        </p:nvGraphicFramePr>
        <p:xfrm>
          <a:off x="1475655" y="2833769"/>
          <a:ext cx="1332000" cy="11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" name="ZoneTexte 2"/>
          <p:cNvSpPr txBox="1"/>
          <p:nvPr/>
        </p:nvSpPr>
        <p:spPr>
          <a:xfrm rot="16200000">
            <a:off x="-2928228" y="2792831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7030A0"/>
                </a:solidFill>
                <a:latin typeface="Toledo" pitchFamily="2" charset="0"/>
              </a:rPr>
              <a:t>Equivalences</a:t>
            </a:r>
          </a:p>
          <a:p>
            <a:pPr algn="ctr"/>
            <a:r>
              <a:rPr lang="fr-FR" sz="3600" b="1" dirty="0" smtClean="0">
                <a:solidFill>
                  <a:srgbClr val="7030A0"/>
                </a:solidFill>
                <a:latin typeface="Toledo" pitchFamily="2" charset="0"/>
              </a:rPr>
              <a:t>Fractions – Nombres décimaux</a:t>
            </a:r>
            <a:endParaRPr lang="fr-FR" sz="3600" b="1" dirty="0">
              <a:solidFill>
                <a:srgbClr val="7030A0"/>
              </a:solidFill>
              <a:latin typeface="Toledo" pitchFamily="2" charset="0"/>
            </a:endParaRPr>
          </a:p>
        </p:txBody>
      </p:sp>
      <p:sp>
        <p:nvSpPr>
          <p:cNvPr id="32" name="Flèche droite 31"/>
          <p:cNvSpPr/>
          <p:nvPr/>
        </p:nvSpPr>
        <p:spPr>
          <a:xfrm rot="16200000">
            <a:off x="-2420967" y="3301608"/>
            <a:ext cx="7350605" cy="108012"/>
          </a:xfrm>
          <a:prstGeom prst="rightArrow">
            <a:avLst/>
          </a:prstGeom>
          <a:solidFill>
            <a:schemeClr val="accent5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0188624" y="188640"/>
            <a:ext cx="1296144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10%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188624" y="1683857"/>
            <a:ext cx="1296144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25%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188624" y="3392515"/>
            <a:ext cx="1296144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75%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341024" y="4761148"/>
            <a:ext cx="1296144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50%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341024" y="6156838"/>
            <a:ext cx="1296144" cy="1152000"/>
          </a:xfrm>
          <a:prstGeom prst="rect">
            <a:avLst/>
          </a:prstGeom>
          <a:solidFill>
            <a:schemeClr val="bg1"/>
          </a:solidFill>
          <a:ln w="476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20%</a:t>
            </a:r>
            <a:endParaRPr lang="fr-FR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65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135</Words>
  <Application>Microsoft Office PowerPoint</Application>
  <PresentationFormat>Affichage à l'écran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</cp:revision>
  <dcterms:created xsi:type="dcterms:W3CDTF">2014-01-18T14:31:04Z</dcterms:created>
  <dcterms:modified xsi:type="dcterms:W3CDTF">2014-01-18T15:36:41Z</dcterms:modified>
</cp:coreProperties>
</file>