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</p:sldIdLst>
  <p:sldSz cx="10512425" cy="7380288"/>
  <p:notesSz cx="6881813" cy="10002838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FAF"/>
    <a:srgbClr val="006600"/>
    <a:srgbClr val="B9FFA3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93" y="77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478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9300"/>
            <a:ext cx="53419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51784"/>
            <a:ext cx="5505133" cy="450135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478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8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46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21/08/2023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12.jpg"/><Relationship Id="rId4" Type="http://schemas.openxmlformats.org/officeDocument/2006/relationships/image" Target="../media/image1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gif"/><Relationship Id="rId7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jp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gif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2.jp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jp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539148"/>
              </p:ext>
            </p:extLst>
          </p:nvPr>
        </p:nvGraphicFramePr>
        <p:xfrm>
          <a:off x="143639" y="176786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1095381-84C7-4181-87C1-A3BD64DF6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2898" y="3842954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ECB210E-6263-479A-98CA-3EAB5DEEC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9850" y="3842954"/>
            <a:ext cx="844486" cy="7976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4F05F51-A902-B221-97B4-A42FDC9EF6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02232" y="3849385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920451-966B-CB01-494B-C3BC62828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24151" y="3849385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515921B-49B2-38B1-2055-A1A38C8742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0811" y="3849385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4C35314-9E41-0FE2-DA8B-F508D1BBB1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40284" y="3829887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2F1EF1B-66C6-03EB-DAA4-FF2B6D8C6C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26012" y="3854844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9B5847B-7B16-6E2A-5276-4E5BCF6B29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63854" y="3861191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B3005FF-025D-6154-18BE-0722F98704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89173" y="3849385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1FBAB9B-28DE-D065-12F0-665A6C142D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60612" y="3849385"/>
            <a:ext cx="844486" cy="797695"/>
          </a:xfrm>
          <a:prstGeom prst="rect">
            <a:avLst/>
          </a:prstGeom>
        </p:spPr>
      </p:pic>
      <p:pic>
        <p:nvPicPr>
          <p:cNvPr id="4098" name="Picture 2" descr="Olympic Clipart | Free download on ClipArtMag">
            <a:extLst>
              <a:ext uri="{FF2B5EF4-FFF2-40B4-BE49-F238E27FC236}">
                <a16:creationId xmlns:a16="http://schemas.microsoft.com/office/drawing/2014/main" id="{2760E330-3B5E-B53F-45CF-D6860A74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329" y="5058296"/>
            <a:ext cx="534393" cy="142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pring branch clipart 20 free Cliparts | Download images on Clipground 2019">
            <a:extLst>
              <a:ext uri="{FF2B5EF4-FFF2-40B4-BE49-F238E27FC236}">
                <a16:creationId xmlns:a16="http://schemas.microsoft.com/office/drawing/2014/main" id="{A9984438-0D21-D292-2F27-EF8370D67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" y="247977"/>
            <a:ext cx="3479935" cy="232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lympia Olympic Games Olympiad · Free image on Pixabay">
            <a:extLst>
              <a:ext uri="{FF2B5EF4-FFF2-40B4-BE49-F238E27FC236}">
                <a16:creationId xmlns:a16="http://schemas.microsoft.com/office/drawing/2014/main" id="{6ACCBBA8-92AC-80E2-492E-CD1477D47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75" y="805930"/>
            <a:ext cx="2677509" cy="177935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1D0115A-6513-3D7C-940D-E01DED8FD276}"/>
              </a:ext>
            </a:extLst>
          </p:cNvPr>
          <p:cNvSpPr txBox="1"/>
          <p:nvPr/>
        </p:nvSpPr>
        <p:spPr>
          <a:xfrm>
            <a:off x="6787091" y="421848"/>
            <a:ext cx="3479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lways Together" pitchFamily="50" charset="0"/>
              </a:rPr>
              <a:t>On allume la flamme des Jeux Olympiques à</a:t>
            </a:r>
          </a:p>
          <a:p>
            <a:pPr algn="ctr"/>
            <a:r>
              <a:rPr lang="fr-FR" dirty="0">
                <a:latin typeface="Always Together" pitchFamily="50" charset="0"/>
              </a:rPr>
              <a:t>Olympie / Grèce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6900456-6DBA-A404-7033-574641CDD39A}"/>
              </a:ext>
            </a:extLst>
          </p:cNvPr>
          <p:cNvSpPr txBox="1"/>
          <p:nvPr/>
        </p:nvSpPr>
        <p:spPr>
          <a:xfrm>
            <a:off x="2566123" y="5654957"/>
            <a:ext cx="5624790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Tw Cen MT Condensed Extra Bold" panose="020B0803020202020204" pitchFamily="34" charset="0"/>
              </a:rPr>
              <a:t>Vacances de printemps</a:t>
            </a:r>
            <a:r>
              <a:rPr lang="fr-FR" sz="4800" b="1" dirty="0">
                <a:latin typeface="Delius Swash Caps" panose="02000603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5044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9134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2964192" y="1714859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Juillet  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6A2DD-7CEF-FAF9-0467-D1A70BCBA8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89986" y="3833585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61C435-D6EE-1D77-9ACB-5E4499413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1726" y="382649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069FE-D5BC-C4C0-7C16-5DFA1514DC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996" y="3830040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3962DE-3616-EE1D-6F82-A06A32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898" y="383358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26CDB-6D94-CFAA-B1B0-2F30CD1552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022" y="3843245"/>
            <a:ext cx="844486" cy="797695"/>
          </a:xfrm>
          <a:prstGeom prst="rect">
            <a:avLst/>
          </a:prstGeom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817F3742-D09D-9DA3-2E9C-D4C40AAA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" y="213003"/>
            <a:ext cx="2125847" cy="22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fficher l’image source">
            <a:extLst>
              <a:ext uri="{FF2B5EF4-FFF2-40B4-BE49-F238E27FC236}">
                <a16:creationId xmlns:a16="http://schemas.microsoft.com/office/drawing/2014/main" id="{2E5B9C49-4BB1-89DD-794E-08765499A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288" y="250340"/>
            <a:ext cx="1858889" cy="23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each PNG">
            <a:extLst>
              <a:ext uri="{FF2B5EF4-FFF2-40B4-BE49-F238E27FC236}">
                <a16:creationId xmlns:a16="http://schemas.microsoft.com/office/drawing/2014/main" id="{53C10C6F-4B88-C7FD-A54B-40713F65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69" y="374815"/>
            <a:ext cx="1502824" cy="12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4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590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Always Together" pitchFamily="50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1600" b="1" baseline="30000" dirty="0">
                          <a:latin typeface="Always Together" pitchFamily="50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600" b="1" dirty="0">
                          <a:latin typeface="Always Together" pitchFamily="50" charset="0"/>
                          <a:cs typeface="Arial" panose="020B0604020202020204" pitchFamily="34" charset="0"/>
                        </a:rPr>
                        <a:t> jour</a:t>
                      </a:r>
                    </a:p>
                    <a:p>
                      <a:pPr algn="ctr"/>
                      <a:r>
                        <a:rPr lang="fr-FR" sz="1600" b="1" dirty="0">
                          <a:latin typeface="Always Together" pitchFamily="50" charset="0"/>
                          <a:cs typeface="Arial" panose="020B0604020202020204" pitchFamily="34" charset="0"/>
                        </a:rPr>
                        <a:t>Jeux Olympiques</a:t>
                      </a:r>
                    </a:p>
                    <a:p>
                      <a:pPr algn="ctr"/>
                      <a:r>
                        <a:rPr lang="fr-FR" sz="1600" b="1" dirty="0">
                          <a:latin typeface="Always Together" pitchFamily="50" charset="0"/>
                          <a:cs typeface="Arial" panose="020B0604020202020204" pitchFamily="34" charset="0"/>
                        </a:rPr>
                        <a:t>à Paris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2964192" y="1714859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Juillet  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6A2DD-7CEF-FAF9-0467-D1A70BCBA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89986" y="3833585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61C435-D6EE-1D77-9ACB-5E449941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1726" y="382649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069FE-D5BC-C4C0-7C16-5DFA1514D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996" y="3830040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3962DE-3616-EE1D-6F82-A06A32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898" y="383358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26CDB-6D94-CFAA-B1B0-2F30CD155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022" y="3843245"/>
            <a:ext cx="844486" cy="797695"/>
          </a:xfrm>
          <a:prstGeom prst="rect">
            <a:avLst/>
          </a:prstGeom>
        </p:spPr>
      </p:pic>
      <p:pic>
        <p:nvPicPr>
          <p:cNvPr id="2" name="Picture 2" descr="Afficher l’image source">
            <a:extLst>
              <a:ext uri="{FF2B5EF4-FFF2-40B4-BE49-F238E27FC236}">
                <a16:creationId xmlns:a16="http://schemas.microsoft.com/office/drawing/2014/main" id="{2B55E078-7C29-BC07-B560-A3EA67F0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" y="213003"/>
            <a:ext cx="2125847" cy="22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aris 2024 | Brands of the World™ | Download vector logos and logotypes">
            <a:extLst>
              <a:ext uri="{FF2B5EF4-FFF2-40B4-BE49-F238E27FC236}">
                <a16:creationId xmlns:a16="http://schemas.microsoft.com/office/drawing/2014/main" id="{760FCF4D-F5DB-E17D-8BD6-6D5577DCC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81" y="213003"/>
            <a:ext cx="2397021" cy="23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E2 • Géographie • La montagne">
            <a:extLst>
              <a:ext uri="{FF2B5EF4-FFF2-40B4-BE49-F238E27FC236}">
                <a16:creationId xmlns:a16="http://schemas.microsoft.com/office/drawing/2014/main" id="{D53EDF0E-89AD-D7B6-A3A5-1E145F5A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60" y="151242"/>
            <a:ext cx="2133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Olympic rings PNG">
            <a:extLst>
              <a:ext uri="{FF2B5EF4-FFF2-40B4-BE49-F238E27FC236}">
                <a16:creationId xmlns:a16="http://schemas.microsoft.com/office/drawing/2014/main" id="{DD6AF75D-94A1-4FC4-919E-1B7CB81C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231" y="5634360"/>
            <a:ext cx="742121" cy="74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7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86271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5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4032076" y="1759495"/>
            <a:ext cx="4037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Août  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6A2DD-7CEF-FAF9-0467-D1A70BCBA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89986" y="3833585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61C435-D6EE-1D77-9ACB-5E449941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1726" y="382649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069FE-D5BC-C4C0-7C16-5DFA1514D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996" y="3830040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3962DE-3616-EE1D-6F82-A06A32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898" y="383358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26CDB-6D94-CFAA-B1B0-2F30CD155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022" y="3843245"/>
            <a:ext cx="844486" cy="797695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A208738-43E1-D9F2-BF56-03BB6E9C3F27}"/>
              </a:ext>
            </a:extLst>
          </p:cNvPr>
          <p:cNvCxnSpPr>
            <a:cxnSpLocks/>
          </p:cNvCxnSpPr>
          <p:nvPr/>
        </p:nvCxnSpPr>
        <p:spPr>
          <a:xfrm>
            <a:off x="4221126" y="1562986"/>
            <a:ext cx="10632" cy="11164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Afficher l’image source">
            <a:extLst>
              <a:ext uri="{FF2B5EF4-FFF2-40B4-BE49-F238E27FC236}">
                <a16:creationId xmlns:a16="http://schemas.microsoft.com/office/drawing/2014/main" id="{A92A112E-7E14-7EFC-2AF3-4A36942F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" y="213003"/>
            <a:ext cx="2125847" cy="22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étition · Mme Anne Chiardola: Ouverture de classes à Mandelieu pour ...">
            <a:extLst>
              <a:ext uri="{FF2B5EF4-FFF2-40B4-BE49-F238E27FC236}">
                <a16:creationId xmlns:a16="http://schemas.microsoft.com/office/drawing/2014/main" id="{AB83BA3A-5EA8-395D-9C3F-D820DE285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8667" l="10000" r="90000">
                        <a14:foregroundMark x1="40875" y1="11556" x2="52250" y2="444"/>
                        <a14:foregroundMark x1="52250" y1="444" x2="60250" y2="1111"/>
                        <a14:foregroundMark x1="60250" y1="1111" x2="74875" y2="11111"/>
                        <a14:foregroundMark x1="74875" y1="11111" x2="75000" y2="15556"/>
                        <a14:foregroundMark x1="13875" y1="87333" x2="18875" y2="98667"/>
                        <a14:foregroundMark x1="18875" y1="98667" x2="40250" y2="98667"/>
                        <a14:foregroundMark x1="40250" y1="98667" x2="79000" y2="88667"/>
                        <a14:foregroundMark x1="79000" y1="88667" x2="85125" y2="76222"/>
                        <a14:foregroundMark x1="85125" y1="76222" x2="85125" y2="76000"/>
                        <a14:foregroundMark x1="37625" y1="47333" x2="54500" y2="73556"/>
                        <a14:foregroundMark x1="42375" y1="77111" x2="51000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44" r="11933"/>
          <a:stretch/>
        </p:blipFill>
        <p:spPr bwMode="auto">
          <a:xfrm>
            <a:off x="7632475" y="326149"/>
            <a:ext cx="2791034" cy="20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7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9317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4963250-093F-4CB1-B046-FA67827709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3428" y="3809756"/>
            <a:ext cx="844486" cy="7976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731BA0-1B8B-444B-9D13-4669DBBE7B9D}"/>
              </a:ext>
            </a:extLst>
          </p:cNvPr>
          <p:cNvSpPr txBox="1"/>
          <p:nvPr/>
        </p:nvSpPr>
        <p:spPr>
          <a:xfrm>
            <a:off x="4069005" y="5830003"/>
            <a:ext cx="13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de 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la terre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5A2E5E0-79E4-47D7-97B3-BAA7C2250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05" y="4687559"/>
            <a:ext cx="1296060" cy="129606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35F1A2D-94D4-4179-9D6A-E1B375D60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25313" y="382022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F585F80-810C-4A80-8240-2E848A87C8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6773" y="3835095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01EB21-367A-C0E4-CD08-9AE1BE318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74" y="3777259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2E4C63-E91C-E2A3-1A74-5277F9679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50" y="3787728"/>
            <a:ext cx="778024" cy="8626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36E2805-C67F-7993-5D4D-19DE25F3B6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84" y="3803075"/>
            <a:ext cx="778024" cy="8626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411A0D8-FA5C-42ED-35E5-42EBC382B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308" y="3777259"/>
            <a:ext cx="778024" cy="8626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E65ED6C-5338-250B-81B1-75B33D00E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45" y="3742253"/>
            <a:ext cx="730249" cy="94530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C66292B-482A-04F5-E370-9D69A0D2F1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4696" y="3829807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AF13D67-7984-3190-7D68-4BDB476400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358" y="3845481"/>
            <a:ext cx="844486" cy="797695"/>
          </a:xfrm>
          <a:prstGeom prst="rect">
            <a:avLst/>
          </a:prstGeom>
        </p:spPr>
      </p:pic>
      <p:pic>
        <p:nvPicPr>
          <p:cNvPr id="6146" name="Picture 2" descr="Earth Day Best Practices | Six Degrees Uptown Minneapolis">
            <a:extLst>
              <a:ext uri="{FF2B5EF4-FFF2-40B4-BE49-F238E27FC236}">
                <a16:creationId xmlns:a16="http://schemas.microsoft.com/office/drawing/2014/main" id="{B9D8E859-E3E5-10B1-0E56-73C1C367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6" y="158698"/>
            <a:ext cx="2547349" cy="22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rees For Needs: Arborist Phoenix | Tree Care Services | Tree Trimming">
            <a:extLst>
              <a:ext uri="{FF2B5EF4-FFF2-40B4-BE49-F238E27FC236}">
                <a16:creationId xmlns:a16="http://schemas.microsoft.com/office/drawing/2014/main" id="{00C18209-067F-16E2-7BF1-BD1A8FEE1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068" y="324217"/>
            <a:ext cx="3017911" cy="183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4711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MAI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MAI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72085" y="31421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32" descr="http://www.buccothermliban.com/resources/images/fete%20du%20travail%20Buccotherm%20Lib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63" y="4909526"/>
            <a:ext cx="931909" cy="8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328617-77FD-41D5-B7DC-DBBF10F46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53" y="5979035"/>
            <a:ext cx="1038225" cy="1143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7EE9B12-DBFE-4F80-B98E-CF517B4F8F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7639" y="3841482"/>
            <a:ext cx="844486" cy="79769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0AC1CD2-FE68-4F08-8830-D27EB4B4C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8176" y="3784147"/>
            <a:ext cx="844486" cy="79769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C698F32-69D0-4D9E-AC6D-0F632DA35D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83528" y="3802496"/>
            <a:ext cx="844486" cy="7976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97ADD2D-AC2B-D36C-0716-430742B75CA8}"/>
              </a:ext>
            </a:extLst>
          </p:cNvPr>
          <p:cNvSpPr txBox="1"/>
          <p:nvPr/>
        </p:nvSpPr>
        <p:spPr>
          <a:xfrm>
            <a:off x="7568775" y="2105168"/>
            <a:ext cx="2491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Always Together" pitchFamily="50" charset="0"/>
              </a:rPr>
              <a:t>EXPOSITION UN?IVERSELLE</a:t>
            </a:r>
          </a:p>
          <a:p>
            <a:r>
              <a:rPr lang="fr-FR" sz="1800" b="1" dirty="0">
                <a:latin typeface="Always Together" pitchFamily="50" charset="0"/>
              </a:rPr>
              <a:t>du 6 mai au 31 octobre  1889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1C4553-E43B-5167-EA83-FA94538EF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6" y="3806724"/>
            <a:ext cx="832656" cy="8929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42E30AA-7E24-F744-C8C1-CA7486D859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68" y="3784147"/>
            <a:ext cx="778024" cy="8626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C6957DA-4C3D-2AE7-F08D-E4CF89152D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07" y="3802496"/>
            <a:ext cx="778024" cy="8626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814C865-A32D-892F-5FE7-74254DCAD4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64" y="3784147"/>
            <a:ext cx="778024" cy="8626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279873C-12F3-D736-D2DD-9F099DA549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81" y="3821834"/>
            <a:ext cx="778024" cy="8626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1B867D6-4D21-23DA-3DD7-197066AB17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12" y="3802496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26CF1C2-AB3D-CCE8-04CC-8D123904EB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17" y="3821835"/>
            <a:ext cx="778024" cy="862691"/>
          </a:xfrm>
          <a:prstGeom prst="rect">
            <a:avLst/>
          </a:prstGeom>
        </p:spPr>
      </p:pic>
      <p:pic>
        <p:nvPicPr>
          <p:cNvPr id="10246" name="Picture 6" descr="Champ-de-Mars, à Paris.">
            <a:extLst>
              <a:ext uri="{FF2B5EF4-FFF2-40B4-BE49-F238E27FC236}">
                <a16:creationId xmlns:a16="http://schemas.microsoft.com/office/drawing/2014/main" id="{EC2935B0-A7BD-47F6-0DDB-CFAD7EF1D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12" y="189284"/>
            <a:ext cx="3197324" cy="191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l9e.org Marc Nadaux">
            <a:extLst>
              <a:ext uri="{FF2B5EF4-FFF2-40B4-BE49-F238E27FC236}">
                <a16:creationId xmlns:a16="http://schemas.microsoft.com/office/drawing/2014/main" id="{4F4BE44D-4B7D-896E-4AB3-1205D9717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132" y="4792545"/>
            <a:ext cx="931909" cy="15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VanGogh's Eiffel Tower by Ambirational on DeviantArt">
            <a:extLst>
              <a:ext uri="{FF2B5EF4-FFF2-40B4-BE49-F238E27FC236}">
                <a16:creationId xmlns:a16="http://schemas.microsoft.com/office/drawing/2014/main" id="{9B14B957-217E-DEFD-1F53-C97696A92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2" y="300156"/>
            <a:ext cx="1470417" cy="22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5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36916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76644" y="36651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 descr="Résultat d’images pour image tarte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4DCFB41-EA54-4F55-B111-7A8D457EF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77" y="6313366"/>
            <a:ext cx="942198" cy="90516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5C7D4E8-40F3-4DFA-B677-862579C39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32" y="3829430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D07592F-8A22-48DE-9A0D-20458A855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716" y="3801195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4BC6FAA-DA15-40C3-AC04-F4763C589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15" y="3829430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96EEBCD-136C-4831-92E9-0465E5B0B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5" y="3820950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A0C3C70-72AD-4041-8824-A156EED69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655" y="3882513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29663E8-333E-4BFE-97DE-8CEF99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12443" y="3861929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AA0DD72-287E-49D2-B9FB-9AA337A7C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80" y="3739615"/>
            <a:ext cx="785753" cy="9405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FB6295-BFCF-49F5-8F61-6BF265B5B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3" y="374011"/>
            <a:ext cx="2362200" cy="14859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2AFA359-F7E4-AC17-C028-A549D558D3B5}"/>
              </a:ext>
            </a:extLst>
          </p:cNvPr>
          <p:cNvSpPr txBox="1"/>
          <p:nvPr/>
        </p:nvSpPr>
        <p:spPr>
          <a:xfrm>
            <a:off x="1074973" y="478416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Ascension</a:t>
            </a:r>
          </a:p>
        </p:txBody>
      </p:sp>
      <p:pic>
        <p:nvPicPr>
          <p:cNvPr id="8" name="Picture 34" descr="http://www.herault-tribune.com/rep/rep_article/ar_16779.jpg">
            <a:extLst>
              <a:ext uri="{FF2B5EF4-FFF2-40B4-BE49-F238E27FC236}">
                <a16:creationId xmlns:a16="http://schemas.microsoft.com/office/drawing/2014/main" id="{274DA115-AAA1-C757-D9CA-42FB8544A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6015"/>
          <a:stretch/>
        </p:blipFill>
        <p:spPr bwMode="auto">
          <a:xfrm rot="16200000">
            <a:off x="-143058" y="5968020"/>
            <a:ext cx="1600531" cy="9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C1C3D66-5D16-60E1-4F61-3EE04E749B1A}"/>
              </a:ext>
            </a:extLst>
          </p:cNvPr>
          <p:cNvSpPr txBox="1"/>
          <p:nvPr/>
        </p:nvSpPr>
        <p:spPr>
          <a:xfrm>
            <a:off x="6861756" y="1246039"/>
            <a:ext cx="3356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lways Together" pitchFamily="50" charset="0"/>
              </a:rPr>
              <a:t>Le 8 mai </a:t>
            </a:r>
          </a:p>
          <a:p>
            <a:pPr algn="ctr"/>
            <a:r>
              <a:rPr lang="fr-FR" b="1" dirty="0">
                <a:latin typeface="Always Together" pitchFamily="50" charset="0"/>
              </a:rPr>
              <a:t>la Flamme des Jeux Olympiques</a:t>
            </a:r>
          </a:p>
          <a:p>
            <a:pPr algn="ctr"/>
            <a:r>
              <a:rPr lang="fr-FR" b="1" dirty="0">
                <a:latin typeface="Always Together" pitchFamily="50" charset="0"/>
              </a:rPr>
              <a:t>arrive à Marseille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80AAF5-6224-C5FC-8A3F-A0750DAE0A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6209" y="3861929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40AE97-4317-4FD6-75E4-B0D2C1F622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0487" y="384020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F7B4E67-3689-A974-8000-F5EA3CB050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5932" y="3870804"/>
            <a:ext cx="844486" cy="797695"/>
          </a:xfrm>
          <a:prstGeom prst="rect">
            <a:avLst/>
          </a:prstGeom>
        </p:spPr>
      </p:pic>
      <p:pic>
        <p:nvPicPr>
          <p:cNvPr id="2050" name="Picture 2" descr="Panneau déco entrée de ville - Marseille">
            <a:extLst>
              <a:ext uri="{FF2B5EF4-FFF2-40B4-BE49-F238E27FC236}">
                <a16:creationId xmlns:a16="http://schemas.microsoft.com/office/drawing/2014/main" id="{3DD83E2D-7D9C-A9DF-74FB-7E51BEB16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1" b="34878"/>
          <a:stretch/>
        </p:blipFill>
        <p:spPr bwMode="auto">
          <a:xfrm>
            <a:off x="7289203" y="412721"/>
            <a:ext cx="2557941" cy="7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15ED513-F6D9-2258-F804-A05A628638FB}"/>
              </a:ext>
            </a:extLst>
          </p:cNvPr>
          <p:cNvSpPr txBox="1"/>
          <p:nvPr/>
        </p:nvSpPr>
        <p:spPr>
          <a:xfrm>
            <a:off x="984646" y="1984450"/>
            <a:ext cx="136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lways Together" pitchFamily="50" charset="0"/>
              </a:rPr>
              <a:t>9 mai </a:t>
            </a:r>
          </a:p>
        </p:txBody>
      </p:sp>
    </p:spTree>
    <p:extLst>
      <p:ext uri="{BB962C8B-B14F-4D97-AF65-F5344CB8AC3E}">
        <p14:creationId xmlns:p14="http://schemas.microsoft.com/office/powerpoint/2010/main" val="306968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67558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512930-C821-4A85-9C44-EA62175EEEBA}"/>
              </a:ext>
            </a:extLst>
          </p:cNvPr>
          <p:cNvSpPr txBox="1"/>
          <p:nvPr/>
        </p:nvSpPr>
        <p:spPr>
          <a:xfrm>
            <a:off x="307549" y="593800"/>
            <a:ext cx="25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Fête de la nature</a:t>
            </a:r>
          </a:p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du 22 au 26 mai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6F71781-F550-4D7F-954B-DBDA9202D3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73292" y="3800201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EA00A6D-06DB-4B6E-B750-C2793A653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53185" y="3828269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A74FADA-9D9C-4CEC-95A3-AD088EF00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26" y="3787434"/>
            <a:ext cx="778024" cy="86269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FA59669-3B98-41FF-9769-9F9BC2D3A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99" y="3787432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B7FE05-4FF5-4A51-A36D-0D6C2A800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3" y="1162108"/>
            <a:ext cx="1430715" cy="935401"/>
          </a:xfrm>
          <a:prstGeom prst="roundRect">
            <a:avLst>
              <a:gd name="adj" fmla="val 11867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1C7F0A-32FB-44BA-9FF9-FD8EB5B5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9020" y="3847810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72935CD-BEE2-43BD-B456-306311D17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58" y="3800201"/>
            <a:ext cx="832656" cy="8929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73E5ECB-00E2-4BCD-82CB-66970E320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529" y="3800201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61E955C-09B7-45E4-9D10-8AACB7AFD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10" y="3800201"/>
            <a:ext cx="778024" cy="862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B5F089-4D87-9DB4-705D-E584AB6621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94647" y="3852428"/>
            <a:ext cx="844486" cy="7976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4363348-15A1-0DBD-880E-292956E87E3B}"/>
              </a:ext>
            </a:extLst>
          </p:cNvPr>
          <p:cNvSpPr txBox="1"/>
          <p:nvPr/>
        </p:nvSpPr>
        <p:spPr>
          <a:xfrm>
            <a:off x="2146177" y="483093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Lundi de Pentecôte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E891182-6338-8B3E-980A-D48521B8E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92032" y="3833277"/>
            <a:ext cx="844486" cy="7976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E140E4-8004-F88A-6562-F334B6A132C4}"/>
              </a:ext>
            </a:extLst>
          </p:cNvPr>
          <p:cNvSpPr txBox="1"/>
          <p:nvPr/>
        </p:nvSpPr>
        <p:spPr>
          <a:xfrm>
            <a:off x="8268757" y="480982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des mères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010AFEE-2A7B-6967-2DD7-340B29009E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02" y="5274484"/>
            <a:ext cx="748155" cy="74815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6FA72BB-3BF5-2283-3562-4A588B996F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5229" y="254729"/>
            <a:ext cx="1693324" cy="22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9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94677"/>
              </p:ext>
            </p:extLst>
          </p:nvPr>
        </p:nvGraphicFramePr>
        <p:xfrm>
          <a:off x="143639" y="186049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Juin  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Juin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26615" y="269446"/>
            <a:ext cx="3552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 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DB3DED2-B435-474F-B24A-87B70BE0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31956" y="3825120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484E3B2-3D63-4088-BE7F-A9AA0CB96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43" y="3771455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1000DF9-E7DE-4054-9C5A-9097A5DD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57" y="3773930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49105F5-0555-4206-A224-556BE577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90" y="3782202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9D56513-07D8-4631-9C0E-2CCFC33E2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7" y="3825120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01FD05-6C13-4E32-81EF-8811589DD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6086" y="3814699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E0CE444-6BA3-4535-BCA1-9B201E39A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1351316" y="3749594"/>
            <a:ext cx="683695" cy="94874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430049F-AD0E-47A8-9EDA-4B88E8C97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22" y="3782202"/>
            <a:ext cx="778024" cy="862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14C048C-C3A1-8DF3-4648-975C26FDE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253" y="3810008"/>
            <a:ext cx="832656" cy="89291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1A18F13-C7D3-BCE0-F6B4-1A86BB07B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20" y="3792620"/>
            <a:ext cx="778024" cy="86269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E616AF0-5876-272A-CD37-68F72A55A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" b="22031" l="0" r="66033">
                        <a14:foregroundMark x1="60462" y1="4023" x2="64674" y2="3927"/>
                        <a14:foregroundMark x1="64674" y1="3927" x2="65897" y2="6705"/>
                        <a14:foregroundMark x1="65897" y1="6705" x2="62500" y2="9195"/>
                        <a14:foregroundMark x1="62500" y1="9195" x2="59103" y2="9195"/>
                        <a14:foregroundMark x1="59103" y1="9195" x2="59103" y2="9195"/>
                        <a14:foregroundMark x1="64538" y1="4119" x2="66440" y2="8429"/>
                        <a14:foregroundMark x1="66440" y1="8429" x2="62092" y2="9004"/>
                        <a14:foregroundMark x1="408" y1="23563" x2="11549" y2="22318"/>
                        <a14:foregroundMark x1="11549" y1="22318" x2="23777" y2="17720"/>
                        <a14:foregroundMark x1="23777" y1="17720" x2="31522" y2="12548"/>
                        <a14:foregroundMark x1="31522" y1="12548" x2="33016" y2="10632"/>
                        <a14:foregroundMark x1="35734" y1="3640" x2="36821" y2="862"/>
                        <a14:foregroundMark x1="19973" y1="1149" x2="408" y2="670"/>
                        <a14:foregroundMark x1="408" y1="9674" x2="0" y2="21169"/>
                        <a14:foregroundMark x1="0" y1="21169" x2="0" y2="21169"/>
                        <a14:foregroundMark x1="2989" y1="20785" x2="21196" y2="15996"/>
                        <a14:foregroundMark x1="21196" y1="15996" x2="25951" y2="10536"/>
                        <a14:foregroundMark x1="25951" y1="10536" x2="15897" y2="9770"/>
                        <a14:backgroundMark x1="33560" y1="11877" x2="59918" y2="11686"/>
                        <a14:backgroundMark x1="59918" y1="11686" x2="60462" y2="17816"/>
                        <a14:backgroundMark x1="60462" y1="17816" x2="34647" y2="18678"/>
                        <a14:backgroundMark x1="34647" y1="18678" x2="32473" y2="16188"/>
                        <a14:backgroundMark x1="32473" y1="16188" x2="33152" y2="13314"/>
                        <a14:backgroundMark x1="33152" y1="13314" x2="34239" y2="11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" t="581" r="31710" b="75608"/>
          <a:stretch/>
        </p:blipFill>
        <p:spPr bwMode="auto">
          <a:xfrm>
            <a:off x="174331" y="223024"/>
            <a:ext cx="3856650" cy="192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s membres du 3e atterrissage Division d'infanterie canadienne de LCI ...">
            <a:extLst>
              <a:ext uri="{FF2B5EF4-FFF2-40B4-BE49-F238E27FC236}">
                <a16:creationId xmlns:a16="http://schemas.microsoft.com/office/drawing/2014/main" id="{5DD80161-52DB-125D-61C8-06D230EC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97" y="195925"/>
            <a:ext cx="2851417" cy="190391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0181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Delius Swash Cap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DF580C8-A156-45BE-9EAB-E4050CC0E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9" y="3774057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854B1AF-8CD4-432F-A34C-0AA8E612A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20" y="3798793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01F6848-BEFE-4EF5-85C3-BD6C94257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95374" y="3834073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6CFD964-E560-49A7-81D0-BACDA746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12605" y="3816203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1844F-F236-47F1-8842-9C210A71A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01" y="3801576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B43B446-23EB-442C-A53A-A69CCFA54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86" y="3774057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D1A9A4E-E66D-4D25-A8C6-EF20377FC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09" y="3750373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9C3CF14-5E86-4CE8-A1A4-687A6CC968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16" y="3633902"/>
            <a:ext cx="1143000" cy="1143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350EFDD-2AD4-F02F-1EFB-3CF27B87EF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7140" y="3826631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2A77E73-080F-B148-CFDB-B1CCDE7478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79" y1="37500" x2="67341" y2="48106"/>
                        <a14:foregroundMark x1="34393" y1="16288" x2="32081" y2="96212"/>
                        <a14:foregroundMark x1="5202" y1="56439" x2="69942" y2="51515"/>
                        <a14:foregroundMark x1="13873" y1="16667" x2="66763" y2="32197"/>
                        <a14:foregroundMark x1="50867" y1="13636" x2="40462" y2="61742"/>
                        <a14:foregroundMark x1="7803" y1="22727" x2="22543" y2="44697"/>
                        <a14:foregroundMark x1="91908" y1="4924" x2="94509" y2="12879"/>
                        <a14:foregroundMark x1="86994" y1="13258" x2="90173" y2="1894"/>
                        <a14:foregroundMark x1="61850" y1="31818" x2="62717" y2="41288"/>
                        <a14:foregroundMark x1="44509" y1="12500" x2="44509" y2="12500"/>
                        <a14:foregroundMark x1="20809" y1="13258" x2="20809" y2="13258"/>
                        <a14:foregroundMark x1="47110" y1="55303" x2="64740" y2="62879"/>
                        <a14:foregroundMark x1="11850" y1="32576" x2="36994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76" y="6315499"/>
            <a:ext cx="1274709" cy="9726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F30B10-80FC-6ECE-B8E2-1CEB39568C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90788" y="3815369"/>
            <a:ext cx="844486" cy="79769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6925E4D-08E4-5E2A-9B0E-F5D08844B683}"/>
              </a:ext>
            </a:extLst>
          </p:cNvPr>
          <p:cNvSpPr txBox="1"/>
          <p:nvPr/>
        </p:nvSpPr>
        <p:spPr>
          <a:xfrm>
            <a:off x="1790726" y="254589"/>
            <a:ext cx="127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lways Together" pitchFamily="50" charset="0"/>
              </a:rPr>
              <a:t>9 juin 1934</a:t>
            </a:r>
          </a:p>
        </p:txBody>
      </p:sp>
      <p:pic>
        <p:nvPicPr>
          <p:cNvPr id="5132" name="Picture 12" descr="Happy Birthday PNG">
            <a:extLst>
              <a:ext uri="{FF2B5EF4-FFF2-40B4-BE49-F238E27FC236}">
                <a16:creationId xmlns:a16="http://schemas.microsoft.com/office/drawing/2014/main" id="{0D94ADCA-8FF7-AC46-E077-FCBD8E7B9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7" y="2114506"/>
            <a:ext cx="1015278" cy="5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Donald Duck PNG">
            <a:extLst>
              <a:ext uri="{FF2B5EF4-FFF2-40B4-BE49-F238E27FC236}">
                <a16:creationId xmlns:a16="http://schemas.microsoft.com/office/drawing/2014/main" id="{ECF0A95B-3624-CBBD-AB40-4278FCEDA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2" y="161754"/>
            <a:ext cx="2051647" cy="221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erises en tubes">
            <a:extLst>
              <a:ext uri="{FF2B5EF4-FFF2-40B4-BE49-F238E27FC236}">
                <a16:creationId xmlns:a16="http://schemas.microsoft.com/office/drawing/2014/main" id="{72940B56-A9B4-AFAB-E644-5A20AFFB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19" y="218344"/>
            <a:ext cx="3567287" cy="210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8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0333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3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Fête de la Musique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69545" y="333412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883BB7-77B7-4914-BC94-2DC37E487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11" y="3761980"/>
            <a:ext cx="778024" cy="8626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859FBD-3509-41A5-AAAE-A015647A8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90" y="3826976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92EDB2-9929-46BB-A560-B276BC226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04" y="3761979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0DBD3E-0C9C-48CA-9B08-37DCEACA3C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41776" y="3804089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5812067-3DAB-427F-A793-2294968487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24" y="3805536"/>
            <a:ext cx="914513" cy="91451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CA3F94-D4A1-4B70-9075-BC260F530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328" y="572246"/>
            <a:ext cx="1926336" cy="93573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47EA42B-8AE6-4641-8207-05484D0711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464178" y="3690144"/>
            <a:ext cx="844486" cy="79769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40BAAA2-BF48-E958-2CA8-92508C415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36" y="3789945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D046D7-915D-B239-CB89-0B0B512C9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9" y="3771592"/>
            <a:ext cx="778024" cy="8626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BCFE85C-3165-9273-D74D-F7392FB8B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27" y="3773037"/>
            <a:ext cx="778024" cy="8626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A00AD73-1620-4572-BD7B-6568F18D38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9529554" y="3761692"/>
            <a:ext cx="683695" cy="948745"/>
          </a:xfrm>
          <a:prstGeom prst="rect">
            <a:avLst/>
          </a:prstGeom>
        </p:spPr>
      </p:pic>
      <p:pic>
        <p:nvPicPr>
          <p:cNvPr id="5122" name="Picture 2" descr="Le jardin en été">
            <a:extLst>
              <a:ext uri="{FF2B5EF4-FFF2-40B4-BE49-F238E27FC236}">
                <a16:creationId xmlns:a16="http://schemas.microsoft.com/office/drawing/2014/main" id="{CEC7FE0A-DE12-1373-2735-0EB1522D4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8475" y="6209736"/>
            <a:ext cx="1002288" cy="100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usic Png Transparent Images - Music Note Background Free Clipart ...">
            <a:extLst>
              <a:ext uri="{FF2B5EF4-FFF2-40B4-BE49-F238E27FC236}">
                <a16:creationId xmlns:a16="http://schemas.microsoft.com/office/drawing/2014/main" id="{71D60B5D-06AE-F24C-B92D-2B7645D9D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008" y="308437"/>
            <a:ext cx="735001" cy="188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a Blitzkrieg en action durant la Seconde Guerre Mondiale">
            <a:extLst>
              <a:ext uri="{FF2B5EF4-FFF2-40B4-BE49-F238E27FC236}">
                <a16:creationId xmlns:a16="http://schemas.microsoft.com/office/drawing/2014/main" id="{6FC4E4B9-A394-ED49-E10E-1E304FAD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30" y="373854"/>
            <a:ext cx="3060837" cy="172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AF1E7F4-6895-4F59-AD7D-86A102015F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637">
            <a:off x="336901" y="319216"/>
            <a:ext cx="1039908" cy="13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99533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3FBD6A5-D5A6-4D29-899D-DC3033148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3" y="3765044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C885292-CA94-4076-B1FA-D81D34939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52" y="3828464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4385A41-58DD-4D49-AC8A-F4DA1F666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02" y="3802533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ACA9655-C06C-42A7-9000-C6A0D781B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65" y="3805984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04721" y="3845147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E79C438-1027-4485-9054-94DC350B1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04" y="3791978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E5D6AE1-B961-4446-878D-8287F7F88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49" y="3780842"/>
            <a:ext cx="821669" cy="915873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3816052" y="1710451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Juillet   2024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AF7934A-9830-7442-BAB0-9249F4DCB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531" y="3744466"/>
            <a:ext cx="778024" cy="86269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B76095F-9091-3CB3-EF43-C3E27BB1F1DA}"/>
              </a:ext>
            </a:extLst>
          </p:cNvPr>
          <p:cNvSpPr txBox="1"/>
          <p:nvPr/>
        </p:nvSpPr>
        <p:spPr>
          <a:xfrm>
            <a:off x="6408749" y="632759"/>
            <a:ext cx="1754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Always Together" pitchFamily="50" charset="0"/>
              </a:rPr>
              <a:t>Il y a 100 ans</a:t>
            </a:r>
          </a:p>
          <a:p>
            <a:pPr algn="ctr"/>
            <a:r>
              <a:rPr lang="fr-FR" b="1" dirty="0">
                <a:solidFill>
                  <a:schemeClr val="accent1"/>
                </a:solidFill>
                <a:latin typeface="Always Together" pitchFamily="50" charset="0"/>
              </a:rPr>
              <a:t>5 juillet 1924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732239-3886-167B-2D7E-18D84381D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1770" y="3830040"/>
            <a:ext cx="844486" cy="797695"/>
          </a:xfrm>
          <a:prstGeom prst="rect">
            <a:avLst/>
          </a:prstGeom>
        </p:spPr>
      </p:pic>
      <p:pic>
        <p:nvPicPr>
          <p:cNvPr id="1028" name="Picture 4" descr="Le sport c'est bien | Jeux Olympiques 1924 - Paris | Ausha">
            <a:extLst>
              <a:ext uri="{FF2B5EF4-FFF2-40B4-BE49-F238E27FC236}">
                <a16:creationId xmlns:a16="http://schemas.microsoft.com/office/drawing/2014/main" id="{670ED2FE-FF0D-94FD-5FFD-AFE969A93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461" y="262952"/>
            <a:ext cx="2119589" cy="2119589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and Paris accueillait les Jeux Olympiques de 1924 | Le Lutèce du Parisien">
            <a:extLst>
              <a:ext uri="{FF2B5EF4-FFF2-40B4-BE49-F238E27FC236}">
                <a16:creationId xmlns:a16="http://schemas.microsoft.com/office/drawing/2014/main" id="{F15C07DE-18CD-709F-B0F2-387CF5011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6" y="216391"/>
            <a:ext cx="3337221" cy="235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03FFAC7-854A-C937-E804-7A29DA8B1575}"/>
              </a:ext>
            </a:extLst>
          </p:cNvPr>
          <p:cNvCxnSpPr>
            <a:cxnSpLocks/>
          </p:cNvCxnSpPr>
          <p:nvPr/>
        </p:nvCxnSpPr>
        <p:spPr>
          <a:xfrm flipH="1" flipV="1">
            <a:off x="4224654" y="1601912"/>
            <a:ext cx="11285" cy="106313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F4C3C0A-1523-1FAC-BF50-BAB14068DAD6}"/>
              </a:ext>
            </a:extLst>
          </p:cNvPr>
          <p:cNvSpPr/>
          <p:nvPr/>
        </p:nvSpPr>
        <p:spPr>
          <a:xfrm>
            <a:off x="3284560" y="1363026"/>
            <a:ext cx="908832" cy="454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CE508D-7B6B-45F1-9E77-9B4CCED6EA3A}"/>
              </a:ext>
            </a:extLst>
          </p:cNvPr>
          <p:cNvSpPr txBox="1"/>
          <p:nvPr/>
        </p:nvSpPr>
        <p:spPr>
          <a:xfrm>
            <a:off x="8332320" y="6536848"/>
            <a:ext cx="1038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Dernier jour d’école </a:t>
            </a:r>
            <a:r>
              <a:rPr lang="fr-FR" sz="14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10" name="Picture 2" descr="VOCABULAIRE - DOSSIER : L'école CP / CE1 / CE2 • ReCreatisse">
            <a:extLst>
              <a:ext uri="{FF2B5EF4-FFF2-40B4-BE49-F238E27FC236}">
                <a16:creationId xmlns:a16="http://schemas.microsoft.com/office/drawing/2014/main" id="{944758AA-804E-654A-3135-DD05E352C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77" y="5863477"/>
            <a:ext cx="1850839" cy="87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8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249</Words>
  <Application>Microsoft Office PowerPoint</Application>
  <PresentationFormat>Personnalisé</PresentationFormat>
  <Paragraphs>179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Always Together</vt:lpstr>
      <vt:lpstr>Arial</vt:lpstr>
      <vt:lpstr>Arial Rounded MT Bold</vt:lpstr>
      <vt:lpstr>Calibri</vt:lpstr>
      <vt:lpstr>Comic Sans MS</vt:lpstr>
      <vt:lpstr>Delius Swash Caps</vt:lpstr>
      <vt:lpstr>Pictchou</vt:lpstr>
      <vt:lpstr>Tw Cen MT Condensed Extra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286</cp:revision>
  <cp:lastPrinted>2017-07-27T12:32:29Z</cp:lastPrinted>
  <dcterms:created xsi:type="dcterms:W3CDTF">2015-08-24T11:07:16Z</dcterms:created>
  <dcterms:modified xsi:type="dcterms:W3CDTF">2023-08-21T20:46:59Z</dcterms:modified>
</cp:coreProperties>
</file>