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5B881-F0F7-4874-8D45-A675A4621B74}" v="20" dt="2024-08-16T05:15:44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536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Robin" userId="5a39312fa91817ea" providerId="LiveId" clId="{12B5B881-F0F7-4874-8D45-A675A4621B74}"/>
    <pc:docChg chg="undo custSel modSld">
      <pc:chgData name="Barbara Robin" userId="5a39312fa91817ea" providerId="LiveId" clId="{12B5B881-F0F7-4874-8D45-A675A4621B74}" dt="2024-08-16T05:16:02.017" v="55" actId="1076"/>
      <pc:docMkLst>
        <pc:docMk/>
      </pc:docMkLst>
      <pc:sldChg chg="addSp modSp">
        <pc:chgData name="Barbara Robin" userId="5a39312fa91817ea" providerId="LiveId" clId="{12B5B881-F0F7-4874-8D45-A675A4621B74}" dt="2024-08-16T05:07:24.990" v="0"/>
        <pc:sldMkLst>
          <pc:docMk/>
          <pc:sldMk cId="843977797" sldId="278"/>
        </pc:sldMkLst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3" creationId="{1E18885C-5649-3C4D-483F-CDCB9D3538D8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6" creationId="{D190F4DC-4578-6DD7-723D-5EAD31CFB6F7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7" creationId="{37FF3C45-524D-B7E3-15EF-0BF745824248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8" creationId="{6D58099A-A564-16A3-B930-5A0983BAB747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9" creationId="{E4DD19FB-47BD-71DB-8A4C-2D293AC5ACE5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10" creationId="{A8469597-C5AB-D3AF-A2E4-45C10BA2E486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11" creationId="{73860A60-776A-7256-7932-2043356F118F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12" creationId="{4F5A57B4-AB68-D5B9-F706-9BDE518FA49B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13" creationId="{ADCBF947-8FC2-218C-8A85-CF73CF1C25BE}"/>
          </ac:spMkLst>
        </pc:spChg>
        <pc:spChg chg="add mod">
          <ac:chgData name="Barbara Robin" userId="5a39312fa91817ea" providerId="LiveId" clId="{12B5B881-F0F7-4874-8D45-A675A4621B74}" dt="2024-08-16T05:07:24.990" v="0"/>
          <ac:spMkLst>
            <pc:docMk/>
            <pc:sldMk cId="843977797" sldId="278"/>
            <ac:spMk id="14" creationId="{8477ACA7-4D66-6EDE-F084-67E40D51514F}"/>
          </ac:spMkLst>
        </pc:spChg>
      </pc:sldChg>
      <pc:sldChg chg="addSp modSp mod">
        <pc:chgData name="Barbara Robin" userId="5a39312fa91817ea" providerId="LiveId" clId="{12B5B881-F0F7-4874-8D45-A675A4621B74}" dt="2024-08-16T05:08:31.720" v="5" actId="1076"/>
        <pc:sldMkLst>
          <pc:docMk/>
          <pc:sldMk cId="1910893835" sldId="279"/>
        </pc:sldMkLst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4" creationId="{5B7E9EAC-8C85-07CD-3E20-2D5E9ECF7CE8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6" creationId="{FE739C72-72B2-4F56-64E3-73D9440322BF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7" creationId="{3B1B002E-3819-C306-FDEB-48F852100175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9" creationId="{DFEE23A5-608B-177A-82D3-9C3193A2A86D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10" creationId="{96416D59-A285-AB04-722D-C25438111516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11" creationId="{A8997513-8E89-4080-F5B2-4E3E8F63CD00}"/>
          </ac:spMkLst>
        </pc:spChg>
        <pc:spChg chg="add mod">
          <ac:chgData name="Barbara Robin" userId="5a39312fa91817ea" providerId="LiveId" clId="{12B5B881-F0F7-4874-8D45-A675A4621B74}" dt="2024-08-16T05:08:03.816" v="2" actId="1076"/>
          <ac:spMkLst>
            <pc:docMk/>
            <pc:sldMk cId="1910893835" sldId="279"/>
            <ac:spMk id="12" creationId="{5BB9F781-B223-EDEA-35B9-576A59F05ED5}"/>
          </ac:spMkLst>
        </pc:spChg>
        <pc:spChg chg="add mod">
          <ac:chgData name="Barbara Robin" userId="5a39312fa91817ea" providerId="LiveId" clId="{12B5B881-F0F7-4874-8D45-A675A4621B74}" dt="2024-08-16T05:08:20.987" v="4" actId="1076"/>
          <ac:spMkLst>
            <pc:docMk/>
            <pc:sldMk cId="1910893835" sldId="279"/>
            <ac:spMk id="13" creationId="{2D403894-EBF1-2D1A-96A7-556EDCB87568}"/>
          </ac:spMkLst>
        </pc:spChg>
        <pc:spChg chg="add mod">
          <ac:chgData name="Barbara Robin" userId="5a39312fa91817ea" providerId="LiveId" clId="{12B5B881-F0F7-4874-8D45-A675A4621B74}" dt="2024-08-16T05:08:20.987" v="4" actId="1076"/>
          <ac:spMkLst>
            <pc:docMk/>
            <pc:sldMk cId="1910893835" sldId="279"/>
            <ac:spMk id="14" creationId="{AA8FD312-7749-D348-3EFC-3E9C49797170}"/>
          </ac:spMkLst>
        </pc:spChg>
        <pc:spChg chg="add mod">
          <ac:chgData name="Barbara Robin" userId="5a39312fa91817ea" providerId="LiveId" clId="{12B5B881-F0F7-4874-8D45-A675A4621B74}" dt="2024-08-16T05:08:31.720" v="5" actId="1076"/>
          <ac:spMkLst>
            <pc:docMk/>
            <pc:sldMk cId="1910893835" sldId="279"/>
            <ac:spMk id="15" creationId="{7D2FE3DC-6993-C16E-906E-7F613CCDFE0D}"/>
          </ac:spMkLst>
        </pc:spChg>
      </pc:sldChg>
      <pc:sldChg chg="addSp modSp mod">
        <pc:chgData name="Barbara Robin" userId="5a39312fa91817ea" providerId="LiveId" clId="{12B5B881-F0F7-4874-8D45-A675A4621B74}" dt="2024-08-16T05:09:21.153" v="9" actId="1076"/>
        <pc:sldMkLst>
          <pc:docMk/>
          <pc:sldMk cId="4237575294" sldId="280"/>
        </pc:sldMkLst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7" creationId="{EABC1FED-773D-CC41-0A17-756BDE540BC7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8" creationId="{88F66C2A-11B2-AAC7-3BE1-908487F6C9C4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13" creationId="{98F30131-B3C4-E2A7-7DE9-2A8B5D0F93CE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14" creationId="{D8AFC396-5F46-9D4D-946F-45BA09B8A566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15" creationId="{CD3BA0AA-7E9D-3FA5-BE72-63D5DB358584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17" creationId="{3105F2D8-3B7A-EBD7-E5E8-68590F9378FE}"/>
          </ac:spMkLst>
        </pc:spChg>
        <pc:spChg chg="add mod">
          <ac:chgData name="Barbara Robin" userId="5a39312fa91817ea" providerId="LiveId" clId="{12B5B881-F0F7-4874-8D45-A675A4621B74}" dt="2024-08-16T05:08:53.594" v="7" actId="1076"/>
          <ac:spMkLst>
            <pc:docMk/>
            <pc:sldMk cId="4237575294" sldId="280"/>
            <ac:spMk id="18" creationId="{62CF579E-8D2A-7CEB-B3F3-55FF40F0B739}"/>
          </ac:spMkLst>
        </pc:spChg>
        <pc:spChg chg="add mod">
          <ac:chgData name="Barbara Robin" userId="5a39312fa91817ea" providerId="LiveId" clId="{12B5B881-F0F7-4874-8D45-A675A4621B74}" dt="2024-08-16T05:09:21.153" v="9" actId="1076"/>
          <ac:spMkLst>
            <pc:docMk/>
            <pc:sldMk cId="4237575294" sldId="280"/>
            <ac:spMk id="19" creationId="{21F916F6-562C-A08B-FE76-23606DE0547F}"/>
          </ac:spMkLst>
        </pc:spChg>
        <pc:spChg chg="add mod">
          <ac:chgData name="Barbara Robin" userId="5a39312fa91817ea" providerId="LiveId" clId="{12B5B881-F0F7-4874-8D45-A675A4621B74}" dt="2024-08-16T05:09:21.153" v="9" actId="1076"/>
          <ac:spMkLst>
            <pc:docMk/>
            <pc:sldMk cId="4237575294" sldId="280"/>
            <ac:spMk id="22" creationId="{DCF03950-E3FC-A0DB-E80C-F777BF619C7D}"/>
          </ac:spMkLst>
        </pc:spChg>
        <pc:spChg chg="add mod">
          <ac:chgData name="Barbara Robin" userId="5a39312fa91817ea" providerId="LiveId" clId="{12B5B881-F0F7-4874-8D45-A675A4621B74}" dt="2024-08-16T05:09:21.153" v="9" actId="1076"/>
          <ac:spMkLst>
            <pc:docMk/>
            <pc:sldMk cId="4237575294" sldId="280"/>
            <ac:spMk id="29" creationId="{C680C33F-9EAD-FB81-8DB1-8C97A6E04060}"/>
          </ac:spMkLst>
        </pc:spChg>
      </pc:sldChg>
      <pc:sldChg chg="addSp modSp mod">
        <pc:chgData name="Barbara Robin" userId="5a39312fa91817ea" providerId="LiveId" clId="{12B5B881-F0F7-4874-8D45-A675A4621B74}" dt="2024-08-16T05:10:02.156" v="13" actId="1076"/>
        <pc:sldMkLst>
          <pc:docMk/>
          <pc:sldMk cId="904553632" sldId="281"/>
        </pc:sldMkLst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3" creationId="{B3D5A46B-8B10-1454-7953-D11CA54BCAF6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6" creationId="{491D1096-15B1-58F2-35CC-7D76F5DB1ED8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7" creationId="{7BAAD1CF-25A0-B08E-46ED-BC353850CA9D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8" creationId="{E038229F-2AEC-3159-D2C3-CEE26E11FF6E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16" creationId="{067993BD-A59A-54D9-69CB-D1111F5DCED2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17" creationId="{8A6C963B-C5CB-D88C-1812-0911481EAC55}"/>
          </ac:spMkLst>
        </pc:spChg>
        <pc:spChg chg="add mod">
          <ac:chgData name="Barbara Robin" userId="5a39312fa91817ea" providerId="LiveId" clId="{12B5B881-F0F7-4874-8D45-A675A4621B74}" dt="2024-08-16T05:09:45.646" v="11" actId="1076"/>
          <ac:spMkLst>
            <pc:docMk/>
            <pc:sldMk cId="904553632" sldId="281"/>
            <ac:spMk id="18" creationId="{17DDCC95-D304-664A-3730-70683403F9F8}"/>
          </ac:spMkLst>
        </pc:spChg>
        <pc:spChg chg="add mod">
          <ac:chgData name="Barbara Robin" userId="5a39312fa91817ea" providerId="LiveId" clId="{12B5B881-F0F7-4874-8D45-A675A4621B74}" dt="2024-08-16T05:10:02.156" v="13" actId="1076"/>
          <ac:spMkLst>
            <pc:docMk/>
            <pc:sldMk cId="904553632" sldId="281"/>
            <ac:spMk id="21" creationId="{0F60F124-464A-9542-F8F4-1926B9A57AFD}"/>
          </ac:spMkLst>
        </pc:spChg>
        <pc:spChg chg="add mod">
          <ac:chgData name="Barbara Robin" userId="5a39312fa91817ea" providerId="LiveId" clId="{12B5B881-F0F7-4874-8D45-A675A4621B74}" dt="2024-08-16T05:10:02.156" v="13" actId="1076"/>
          <ac:spMkLst>
            <pc:docMk/>
            <pc:sldMk cId="904553632" sldId="281"/>
            <ac:spMk id="22" creationId="{BF45D287-D142-811E-F258-A038ED128DBE}"/>
          </ac:spMkLst>
        </pc:spChg>
        <pc:spChg chg="add mod">
          <ac:chgData name="Barbara Robin" userId="5a39312fa91817ea" providerId="LiveId" clId="{12B5B881-F0F7-4874-8D45-A675A4621B74}" dt="2024-08-16T05:10:02.156" v="13" actId="1076"/>
          <ac:spMkLst>
            <pc:docMk/>
            <pc:sldMk cId="904553632" sldId="281"/>
            <ac:spMk id="25" creationId="{06AB719D-3FDA-8AB1-9034-0247FEE7C992}"/>
          </ac:spMkLst>
        </pc:spChg>
      </pc:sldChg>
      <pc:sldChg chg="addSp delSp modSp mod">
        <pc:chgData name="Barbara Robin" userId="5a39312fa91817ea" providerId="LiveId" clId="{12B5B881-F0F7-4874-8D45-A675A4621B74}" dt="2024-08-16T05:11:15.641" v="18" actId="1076"/>
        <pc:sldMkLst>
          <pc:docMk/>
          <pc:sldMk cId="1740228213" sldId="282"/>
        </pc:sldMkLst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4" creationId="{3D852B4D-EDD6-7AE8-9A4C-34224465FD32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6" creationId="{22E93F69-9574-0159-FDBE-8D5E3CA4DBEB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7" creationId="{FC466F79-F448-7D4E-A5CD-120E666341B8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9" creationId="{DE739248-BCE1-E62C-D8C3-600AD4B42909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10" creationId="{B9D239E5-482C-C1D9-EC39-B7D6B0A4E8E4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11" creationId="{CAEFE99E-A803-6BB9-7B4A-C545C5F11EC9}"/>
          </ac:spMkLst>
        </pc:spChg>
        <pc:spChg chg="add mod">
          <ac:chgData name="Barbara Robin" userId="5a39312fa91817ea" providerId="LiveId" clId="{12B5B881-F0F7-4874-8D45-A675A4621B74}" dt="2024-08-16T05:10:47.149" v="15" actId="1076"/>
          <ac:spMkLst>
            <pc:docMk/>
            <pc:sldMk cId="1740228213" sldId="282"/>
            <ac:spMk id="12" creationId="{FBAA6EAB-854D-8EC2-CF3B-5C92823F0960}"/>
          </ac:spMkLst>
        </pc:spChg>
        <pc:spChg chg="add mod">
          <ac:chgData name="Barbara Robin" userId="5a39312fa91817ea" providerId="LiveId" clId="{12B5B881-F0F7-4874-8D45-A675A4621B74}" dt="2024-08-16T05:11:15.641" v="18" actId="1076"/>
          <ac:spMkLst>
            <pc:docMk/>
            <pc:sldMk cId="1740228213" sldId="282"/>
            <ac:spMk id="15" creationId="{FA8EA656-338A-A403-C5C0-926077B361F4}"/>
          </ac:spMkLst>
        </pc:spChg>
        <pc:spChg chg="add mod">
          <ac:chgData name="Barbara Robin" userId="5a39312fa91817ea" providerId="LiveId" clId="{12B5B881-F0F7-4874-8D45-A675A4621B74}" dt="2024-08-16T05:11:15.641" v="18" actId="1076"/>
          <ac:spMkLst>
            <pc:docMk/>
            <pc:sldMk cId="1740228213" sldId="282"/>
            <ac:spMk id="24" creationId="{673725A7-B17D-742B-1DAA-63FC79DB652C}"/>
          </ac:spMkLst>
        </pc:spChg>
        <pc:spChg chg="add mod">
          <ac:chgData name="Barbara Robin" userId="5a39312fa91817ea" providerId="LiveId" clId="{12B5B881-F0F7-4874-8D45-A675A4621B74}" dt="2024-08-16T05:11:15.641" v="18" actId="1076"/>
          <ac:spMkLst>
            <pc:docMk/>
            <pc:sldMk cId="1740228213" sldId="282"/>
            <ac:spMk id="25" creationId="{91479265-1933-EA85-4E08-BE39F2435BE8}"/>
          </ac:spMkLst>
        </pc:spChg>
        <pc:picChg chg="add del mod">
          <ac:chgData name="Barbara Robin" userId="5a39312fa91817ea" providerId="LiveId" clId="{12B5B881-F0F7-4874-8D45-A675A4621B74}" dt="2024-08-16T05:10:51.138" v="16" actId="478"/>
          <ac:picMkLst>
            <pc:docMk/>
            <pc:sldMk cId="1740228213" sldId="282"/>
            <ac:picMk id="3" creationId="{3AE9F26E-0623-274B-EBE7-957B1B057AE9}"/>
          </ac:picMkLst>
        </pc:picChg>
      </pc:sldChg>
      <pc:sldChg chg="addSp modSp mod">
        <pc:chgData name="Barbara Robin" userId="5a39312fa91817ea" providerId="LiveId" clId="{12B5B881-F0F7-4874-8D45-A675A4621B74}" dt="2024-08-16T05:12:18.957" v="29" actId="1076"/>
        <pc:sldMkLst>
          <pc:docMk/>
          <pc:sldMk cId="3023655807" sldId="283"/>
        </pc:sldMkLst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4" creationId="{E1D165B3-E248-43B0-BE29-009EB40415B1}"/>
          </ac:spMkLst>
        </pc:spChg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6" creationId="{6553181A-B92F-037E-74BB-7F139072EF05}"/>
          </ac:spMkLst>
        </pc:spChg>
        <pc:spChg chg="add mod">
          <ac:chgData name="Barbara Robin" userId="5a39312fa91817ea" providerId="LiveId" clId="{12B5B881-F0F7-4874-8D45-A675A4621B74}" dt="2024-08-16T05:12:11.360" v="27" actId="1076"/>
          <ac:spMkLst>
            <pc:docMk/>
            <pc:sldMk cId="3023655807" sldId="283"/>
            <ac:spMk id="11" creationId="{C8E45D87-160F-1E71-4803-06D0D670DA6B}"/>
          </ac:spMkLst>
        </pc:spChg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12" creationId="{292203AD-C1EF-3055-3EF3-25D42EB17E34}"/>
          </ac:spMkLst>
        </pc:spChg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13" creationId="{46A5ACEC-AED4-EF34-596F-8C9598F86266}"/>
          </ac:spMkLst>
        </pc:spChg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14" creationId="{788298F6-9241-2FCF-56B5-27BDDADC616D}"/>
          </ac:spMkLst>
        </pc:spChg>
        <pc:spChg chg="add mod">
          <ac:chgData name="Barbara Robin" userId="5a39312fa91817ea" providerId="LiveId" clId="{12B5B881-F0F7-4874-8D45-A675A4621B74}" dt="2024-08-16T05:11:45.553" v="22" actId="1076"/>
          <ac:spMkLst>
            <pc:docMk/>
            <pc:sldMk cId="3023655807" sldId="283"/>
            <ac:spMk id="21" creationId="{00C5C355-E3F0-1F56-C4D4-7015BC97F18B}"/>
          </ac:spMkLst>
        </pc:spChg>
        <pc:spChg chg="add mod">
          <ac:chgData name="Barbara Robin" userId="5a39312fa91817ea" providerId="LiveId" clId="{12B5B881-F0F7-4874-8D45-A675A4621B74}" dt="2024-08-16T05:12:15.595" v="28" actId="1076"/>
          <ac:spMkLst>
            <pc:docMk/>
            <pc:sldMk cId="3023655807" sldId="283"/>
            <ac:spMk id="22" creationId="{48879EF2-A418-0CAB-1B54-63E4ED859A91}"/>
          </ac:spMkLst>
        </pc:spChg>
        <pc:spChg chg="add mod">
          <ac:chgData name="Barbara Robin" userId="5a39312fa91817ea" providerId="LiveId" clId="{12B5B881-F0F7-4874-8D45-A675A4621B74}" dt="2024-08-16T05:12:18.957" v="29" actId="1076"/>
          <ac:spMkLst>
            <pc:docMk/>
            <pc:sldMk cId="3023655807" sldId="283"/>
            <ac:spMk id="24" creationId="{E2179589-7699-554C-0998-1E84E4C29EA5}"/>
          </ac:spMkLst>
        </pc:spChg>
        <pc:spChg chg="add mod">
          <ac:chgData name="Barbara Robin" userId="5a39312fa91817ea" providerId="LiveId" clId="{12B5B881-F0F7-4874-8D45-A675A4621B74}" dt="2024-08-16T05:12:01.308" v="24" actId="1076"/>
          <ac:spMkLst>
            <pc:docMk/>
            <pc:sldMk cId="3023655807" sldId="283"/>
            <ac:spMk id="25" creationId="{D207FEB9-708E-5039-EFB9-9C812976DF60}"/>
          </ac:spMkLst>
        </pc:spChg>
        <pc:graphicFrameChg chg="mod">
          <ac:chgData name="Barbara Robin" userId="5a39312fa91817ea" providerId="LiveId" clId="{12B5B881-F0F7-4874-8D45-A675A4621B74}" dt="2024-08-16T05:12:04.310" v="26" actId="1076"/>
          <ac:graphicFrameMkLst>
            <pc:docMk/>
            <pc:sldMk cId="3023655807" sldId="283"/>
            <ac:graphicFrameMk id="5" creationId="{00000000-0000-0000-0000-000000000000}"/>
          </ac:graphicFrameMkLst>
        </pc:graphicFrameChg>
      </pc:sldChg>
      <pc:sldChg chg="addSp modSp mod">
        <pc:chgData name="Barbara Robin" userId="5a39312fa91817ea" providerId="LiveId" clId="{12B5B881-F0F7-4874-8D45-A675A4621B74}" dt="2024-08-16T05:12:57.175" v="33" actId="1076"/>
        <pc:sldMkLst>
          <pc:docMk/>
          <pc:sldMk cId="4290330150" sldId="284"/>
        </pc:sldMkLst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0" creationId="{580AFA97-9266-6121-EA0B-2160CBDE74FD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2" creationId="{5EBF02F2-DF75-D635-77CC-F171C3C5EF2D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3" creationId="{BAF5DE90-57FA-99E8-97CD-C331F97E5913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4" creationId="{F79AD5E4-16BC-FC39-B216-55BC8FCAC53A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5" creationId="{EA4F382C-317E-7634-96ED-CA61F24A003F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6" creationId="{7E19B449-539C-6E08-D16C-04FCDEACA893}"/>
          </ac:spMkLst>
        </pc:spChg>
        <pc:spChg chg="add mod">
          <ac:chgData name="Barbara Robin" userId="5a39312fa91817ea" providerId="LiveId" clId="{12B5B881-F0F7-4874-8D45-A675A4621B74}" dt="2024-08-16T05:12:40.296" v="31" actId="1076"/>
          <ac:spMkLst>
            <pc:docMk/>
            <pc:sldMk cId="4290330150" sldId="284"/>
            <ac:spMk id="17" creationId="{A041EA84-146D-C6A4-5D9B-48340951D5C5}"/>
          </ac:spMkLst>
        </pc:spChg>
        <pc:spChg chg="add mod">
          <ac:chgData name="Barbara Robin" userId="5a39312fa91817ea" providerId="LiveId" clId="{12B5B881-F0F7-4874-8D45-A675A4621B74}" dt="2024-08-16T05:12:57.175" v="33" actId="1076"/>
          <ac:spMkLst>
            <pc:docMk/>
            <pc:sldMk cId="4290330150" sldId="284"/>
            <ac:spMk id="18" creationId="{2F977459-F8DB-7791-6405-0992AD2AFF58}"/>
          </ac:spMkLst>
        </pc:spChg>
        <pc:spChg chg="add mod">
          <ac:chgData name="Barbara Robin" userId="5a39312fa91817ea" providerId="LiveId" clId="{12B5B881-F0F7-4874-8D45-A675A4621B74}" dt="2024-08-16T05:12:57.175" v="33" actId="1076"/>
          <ac:spMkLst>
            <pc:docMk/>
            <pc:sldMk cId="4290330150" sldId="284"/>
            <ac:spMk id="19" creationId="{7641E5FD-FF95-7FE1-0D00-C5899DFE2905}"/>
          </ac:spMkLst>
        </pc:spChg>
        <pc:spChg chg="add mod">
          <ac:chgData name="Barbara Robin" userId="5a39312fa91817ea" providerId="LiveId" clId="{12B5B881-F0F7-4874-8D45-A675A4621B74}" dt="2024-08-16T05:12:57.175" v="33" actId="1076"/>
          <ac:spMkLst>
            <pc:docMk/>
            <pc:sldMk cId="4290330150" sldId="284"/>
            <ac:spMk id="21" creationId="{EC4928F4-A4A1-23D8-AD65-3100D06A3937}"/>
          </ac:spMkLst>
        </pc:spChg>
      </pc:sldChg>
      <pc:sldChg chg="addSp delSp modSp mod">
        <pc:chgData name="Barbara Robin" userId="5a39312fa91817ea" providerId="LiveId" clId="{12B5B881-F0F7-4874-8D45-A675A4621B74}" dt="2024-08-16T05:14:36.288" v="46" actId="478"/>
        <pc:sldMkLst>
          <pc:docMk/>
          <pc:sldMk cId="2304353344" sldId="285"/>
        </pc:sldMkLst>
        <pc:spChg chg="add mod">
          <ac:chgData name="Barbara Robin" userId="5a39312fa91817ea" providerId="LiveId" clId="{12B5B881-F0F7-4874-8D45-A675A4621B74}" dt="2024-08-16T05:13:19.631" v="35" actId="1076"/>
          <ac:spMkLst>
            <pc:docMk/>
            <pc:sldMk cId="2304353344" sldId="285"/>
            <ac:spMk id="4" creationId="{4B493852-14C0-548A-E02A-36A02B39B88F}"/>
          </ac:spMkLst>
        </pc:spChg>
        <pc:spChg chg="add mod">
          <ac:chgData name="Barbara Robin" userId="5a39312fa91817ea" providerId="LiveId" clId="{12B5B881-F0F7-4874-8D45-A675A4621B74}" dt="2024-08-16T05:13:45.862" v="40" actId="1076"/>
          <ac:spMkLst>
            <pc:docMk/>
            <pc:sldMk cId="2304353344" sldId="285"/>
            <ac:spMk id="6" creationId="{E1FB0504-DFF6-024E-6AA7-141F907C8936}"/>
          </ac:spMkLst>
        </pc:spChg>
        <pc:spChg chg="add mod">
          <ac:chgData name="Barbara Robin" userId="5a39312fa91817ea" providerId="LiveId" clId="{12B5B881-F0F7-4874-8D45-A675A4621B74}" dt="2024-08-16T05:13:41.095" v="39" actId="1076"/>
          <ac:spMkLst>
            <pc:docMk/>
            <pc:sldMk cId="2304353344" sldId="285"/>
            <ac:spMk id="7" creationId="{B0372033-8A33-CF00-6BFD-B2982EB67510}"/>
          </ac:spMkLst>
        </pc:spChg>
        <pc:spChg chg="add mod">
          <ac:chgData name="Barbara Robin" userId="5a39312fa91817ea" providerId="LiveId" clId="{12B5B881-F0F7-4874-8D45-A675A4621B74}" dt="2024-08-16T05:13:36.953" v="38" actId="1076"/>
          <ac:spMkLst>
            <pc:docMk/>
            <pc:sldMk cId="2304353344" sldId="285"/>
            <ac:spMk id="9" creationId="{9010288D-1A78-29A0-165A-93DB296A068F}"/>
          </ac:spMkLst>
        </pc:spChg>
        <pc:spChg chg="add mod">
          <ac:chgData name="Barbara Robin" userId="5a39312fa91817ea" providerId="LiveId" clId="{12B5B881-F0F7-4874-8D45-A675A4621B74}" dt="2024-08-16T05:13:31.904" v="37" actId="1076"/>
          <ac:spMkLst>
            <pc:docMk/>
            <pc:sldMk cId="2304353344" sldId="285"/>
            <ac:spMk id="10" creationId="{DD5CA297-D94F-A445-B7A4-5506AFD5F0F7}"/>
          </ac:spMkLst>
        </pc:spChg>
        <pc:spChg chg="add mod">
          <ac:chgData name="Barbara Robin" userId="5a39312fa91817ea" providerId="LiveId" clId="{12B5B881-F0F7-4874-8D45-A675A4621B74}" dt="2024-08-16T05:13:19.631" v="35" actId="1076"/>
          <ac:spMkLst>
            <pc:docMk/>
            <pc:sldMk cId="2304353344" sldId="285"/>
            <ac:spMk id="11" creationId="{3867C873-5374-B99F-ADE9-EAB51F7E8170}"/>
          </ac:spMkLst>
        </pc:spChg>
        <pc:spChg chg="add mod">
          <ac:chgData name="Barbara Robin" userId="5a39312fa91817ea" providerId="LiveId" clId="{12B5B881-F0F7-4874-8D45-A675A4621B74}" dt="2024-08-16T05:13:19.631" v="35" actId="1076"/>
          <ac:spMkLst>
            <pc:docMk/>
            <pc:sldMk cId="2304353344" sldId="285"/>
            <ac:spMk id="13" creationId="{88E72F02-2FA1-1A35-34E3-F2EB4AC8C18C}"/>
          </ac:spMkLst>
        </pc:spChg>
        <pc:spChg chg="add del mod">
          <ac:chgData name="Barbara Robin" userId="5a39312fa91817ea" providerId="LiveId" clId="{12B5B881-F0F7-4874-8D45-A675A4621B74}" dt="2024-08-16T05:14:15.767" v="45" actId="478"/>
          <ac:spMkLst>
            <pc:docMk/>
            <pc:sldMk cId="2304353344" sldId="285"/>
            <ac:spMk id="14" creationId="{8D652B37-74D1-0EEF-1C57-CB73749CA30A}"/>
          </ac:spMkLst>
        </pc:spChg>
        <pc:spChg chg="add del mod">
          <ac:chgData name="Barbara Robin" userId="5a39312fa91817ea" providerId="LiveId" clId="{12B5B881-F0F7-4874-8D45-A675A4621B74}" dt="2024-08-16T05:14:11.315" v="44" actId="478"/>
          <ac:spMkLst>
            <pc:docMk/>
            <pc:sldMk cId="2304353344" sldId="285"/>
            <ac:spMk id="15" creationId="{DD33B262-DF8B-6BF1-9798-F114BD575F73}"/>
          </ac:spMkLst>
        </pc:spChg>
        <pc:spChg chg="add mod">
          <ac:chgData name="Barbara Robin" userId="5a39312fa91817ea" providerId="LiveId" clId="{12B5B881-F0F7-4874-8D45-A675A4621B74}" dt="2024-08-16T05:14:03.216" v="42" actId="1076"/>
          <ac:spMkLst>
            <pc:docMk/>
            <pc:sldMk cId="2304353344" sldId="285"/>
            <ac:spMk id="16" creationId="{D631ED1A-A3BD-2916-87DF-B7544E4FAA6A}"/>
          </ac:spMkLst>
        </pc:spChg>
        <pc:spChg chg="add mod">
          <ac:chgData name="Barbara Robin" userId="5a39312fa91817ea" providerId="LiveId" clId="{12B5B881-F0F7-4874-8D45-A675A4621B74}" dt="2024-08-16T05:14:03.216" v="42" actId="1076"/>
          <ac:spMkLst>
            <pc:docMk/>
            <pc:sldMk cId="2304353344" sldId="285"/>
            <ac:spMk id="17" creationId="{0D733959-5C47-925C-57BF-9BB4EB7A1C52}"/>
          </ac:spMkLst>
        </pc:spChg>
        <pc:picChg chg="del">
          <ac:chgData name="Barbara Robin" userId="5a39312fa91817ea" providerId="LiveId" clId="{12B5B881-F0F7-4874-8D45-A675A4621B74}" dt="2024-08-16T05:14:36.288" v="46" actId="478"/>
          <ac:picMkLst>
            <pc:docMk/>
            <pc:sldMk cId="2304353344" sldId="285"/>
            <ac:picMk id="29" creationId="{00000000-0000-0000-0000-000000000000}"/>
          </ac:picMkLst>
        </pc:picChg>
      </pc:sldChg>
      <pc:sldChg chg="addSp modSp mod">
        <pc:chgData name="Barbara Robin" userId="5a39312fa91817ea" providerId="LiveId" clId="{12B5B881-F0F7-4874-8D45-A675A4621B74}" dt="2024-08-16T05:16:02.017" v="55" actId="1076"/>
        <pc:sldMkLst>
          <pc:docMk/>
          <pc:sldMk cId="3605743481" sldId="286"/>
        </pc:sldMkLst>
        <pc:spChg chg="add mod">
          <ac:chgData name="Barbara Robin" userId="5a39312fa91817ea" providerId="LiveId" clId="{12B5B881-F0F7-4874-8D45-A675A4621B74}" dt="2024-08-16T05:15:23.796" v="50" actId="1076"/>
          <ac:spMkLst>
            <pc:docMk/>
            <pc:sldMk cId="3605743481" sldId="286"/>
            <ac:spMk id="7" creationId="{59CA77C8-F6B9-3AFD-63DD-353B63C17845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10" creationId="{9613CC45-D252-85A4-40A8-4C7B4F761AF0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16" creationId="{2034C761-AE7E-8918-B774-304B4F26D295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17" creationId="{4226631A-17E5-8173-7BD9-8B0EDB0379A0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20" creationId="{A9352AEE-4411-9493-CE62-FCA0A49F299D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22" creationId="{D174EECD-19FC-250D-18EE-6B3536439A0A}"/>
          </ac:spMkLst>
        </pc:spChg>
        <pc:spChg chg="add mod">
          <ac:chgData name="Barbara Robin" userId="5a39312fa91817ea" providerId="LiveId" clId="{12B5B881-F0F7-4874-8D45-A675A4621B74}" dt="2024-08-16T05:15:11.753" v="48" actId="1076"/>
          <ac:spMkLst>
            <pc:docMk/>
            <pc:sldMk cId="3605743481" sldId="286"/>
            <ac:spMk id="23" creationId="{EBDFEA70-5389-EE44-24AA-B68C98A8BB65}"/>
          </ac:spMkLst>
        </pc:spChg>
        <pc:spChg chg="add mod">
          <ac:chgData name="Barbara Robin" userId="5a39312fa91817ea" providerId="LiveId" clId="{12B5B881-F0F7-4874-8D45-A675A4621B74}" dt="2024-08-16T05:16:02.017" v="55" actId="1076"/>
          <ac:spMkLst>
            <pc:docMk/>
            <pc:sldMk cId="3605743481" sldId="286"/>
            <ac:spMk id="25" creationId="{A1BB0947-A633-5CCB-A9F9-FF61C3C7F3EC}"/>
          </ac:spMkLst>
        </pc:spChg>
        <pc:spChg chg="add mod">
          <ac:chgData name="Barbara Robin" userId="5a39312fa91817ea" providerId="LiveId" clId="{12B5B881-F0F7-4874-8D45-A675A4621B74}" dt="2024-08-16T05:15:50.265" v="52" actId="1076"/>
          <ac:spMkLst>
            <pc:docMk/>
            <pc:sldMk cId="3605743481" sldId="286"/>
            <ac:spMk id="26" creationId="{ED3497FD-F186-8A49-E89D-DDBA537F7926}"/>
          </ac:spMkLst>
        </pc:spChg>
        <pc:spChg chg="add mod">
          <ac:chgData name="Barbara Robin" userId="5a39312fa91817ea" providerId="LiveId" clId="{12B5B881-F0F7-4874-8D45-A675A4621B74}" dt="2024-08-16T05:15:50.265" v="52" actId="1076"/>
          <ac:spMkLst>
            <pc:docMk/>
            <pc:sldMk cId="3605743481" sldId="286"/>
            <ac:spMk id="27" creationId="{C2EA20D8-8B9E-66BA-1CCF-2A76B65784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gif"/><Relationship Id="rId7" Type="http://schemas.openxmlformats.org/officeDocument/2006/relationships/image" Target="../media/image36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20.png"/><Relationship Id="rId5" Type="http://schemas.openxmlformats.org/officeDocument/2006/relationships/image" Target="../media/image35.jpeg"/><Relationship Id="rId10" Type="http://schemas.openxmlformats.org/officeDocument/2006/relationships/image" Target="../media/image38.gif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47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9" y="38218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7324" y="3833890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6" y="380139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5" y="37893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75" y="382478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1" y="38089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0729" y="3821840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9" y="3804243"/>
            <a:ext cx="844486" cy="844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AF675F-52EA-6A61-19FF-BB83E5E09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664" y="3833889"/>
            <a:ext cx="844486" cy="797695"/>
          </a:xfrm>
          <a:prstGeom prst="rect">
            <a:avLst/>
          </a:prstGeom>
        </p:spPr>
      </p:pic>
      <p:pic>
        <p:nvPicPr>
          <p:cNvPr id="1026" name="Picture 2" descr="Winter PNG">
            <a:extLst>
              <a:ext uri="{FF2B5EF4-FFF2-40B4-BE49-F238E27FC236}">
                <a16:creationId xmlns:a16="http://schemas.microsoft.com/office/drawing/2014/main" id="{D007324C-C582-3430-4427-4AAB434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" y="124698"/>
            <a:ext cx="3145531" cy="1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ck Of Birds PNG Transparent Images - PNG All">
            <a:extLst>
              <a:ext uri="{FF2B5EF4-FFF2-40B4-BE49-F238E27FC236}">
                <a16:creationId xmlns:a16="http://schemas.microsoft.com/office/drawing/2014/main" id="{38E69606-DF25-E8CF-8A35-668C3FE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0" y="196093"/>
            <a:ext cx="3261452" cy="2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18885C-5649-3C4D-483F-CDCB9D3538D8}"/>
              </a:ext>
            </a:extLst>
          </p:cNvPr>
          <p:cNvSpPr txBox="1"/>
          <p:nvPr/>
        </p:nvSpPr>
        <p:spPr>
          <a:xfrm>
            <a:off x="835496" y="58933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90F4DC-4578-6DD7-723D-5EAD31CFB6F7}"/>
              </a:ext>
            </a:extLst>
          </p:cNvPr>
          <p:cNvSpPr txBox="1"/>
          <p:nvPr/>
        </p:nvSpPr>
        <p:spPr>
          <a:xfrm>
            <a:off x="1808835" y="59230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FF3C45-524D-B7E3-15EF-0BF745824248}"/>
              </a:ext>
            </a:extLst>
          </p:cNvPr>
          <p:cNvSpPr txBox="1"/>
          <p:nvPr/>
        </p:nvSpPr>
        <p:spPr>
          <a:xfrm>
            <a:off x="2833821" y="59075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58099A-A564-16A3-B930-5A0983BAB747}"/>
              </a:ext>
            </a:extLst>
          </p:cNvPr>
          <p:cNvSpPr txBox="1"/>
          <p:nvPr/>
        </p:nvSpPr>
        <p:spPr>
          <a:xfrm>
            <a:off x="3918263" y="59230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DD19FB-47BD-71DB-8A4C-2D293AC5ACE5}"/>
              </a:ext>
            </a:extLst>
          </p:cNvPr>
          <p:cNvSpPr txBox="1"/>
          <p:nvPr/>
        </p:nvSpPr>
        <p:spPr>
          <a:xfrm>
            <a:off x="4886377" y="58813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469597-C5AB-D3AF-A2E4-45C10BA2E486}"/>
              </a:ext>
            </a:extLst>
          </p:cNvPr>
          <p:cNvSpPr txBox="1"/>
          <p:nvPr/>
        </p:nvSpPr>
        <p:spPr>
          <a:xfrm>
            <a:off x="5816163" y="59017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860A60-776A-7256-7932-2043356F118F}"/>
              </a:ext>
            </a:extLst>
          </p:cNvPr>
          <p:cNvSpPr txBox="1"/>
          <p:nvPr/>
        </p:nvSpPr>
        <p:spPr>
          <a:xfrm>
            <a:off x="6925659" y="591402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5A57B4-AB68-D5B9-F706-9BDE518FA49B}"/>
              </a:ext>
            </a:extLst>
          </p:cNvPr>
          <p:cNvSpPr txBox="1"/>
          <p:nvPr/>
        </p:nvSpPr>
        <p:spPr>
          <a:xfrm>
            <a:off x="7974318" y="587909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CBF947-8FC2-218C-8A85-CF73CF1C25BE}"/>
              </a:ext>
            </a:extLst>
          </p:cNvPr>
          <p:cNvSpPr txBox="1"/>
          <p:nvPr/>
        </p:nvSpPr>
        <p:spPr>
          <a:xfrm>
            <a:off x="8947657" y="59088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77ACA7-4D66-6EDE-F084-67E40D51514F}"/>
              </a:ext>
            </a:extLst>
          </p:cNvPr>
          <p:cNvSpPr txBox="1"/>
          <p:nvPr/>
        </p:nvSpPr>
        <p:spPr>
          <a:xfrm>
            <a:off x="9972643" y="58933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9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9" y="37985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99" y="378344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" y="38187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6" y="377260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6" y="3783472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757" y="387242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8" y="3772605"/>
            <a:ext cx="914513" cy="9145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108" y="38229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2F7373B-C1AB-A790-A42C-FF91D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6283" y="383101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C80ED1-3526-BA96-727A-483720B4F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8" y="3807429"/>
            <a:ext cx="778024" cy="862691"/>
          </a:xfrm>
          <a:prstGeom prst="rect">
            <a:avLst/>
          </a:prstGeom>
        </p:spPr>
      </p:pic>
      <p:pic>
        <p:nvPicPr>
          <p:cNvPr id="8" name="Picture 4" descr="Goldilocks and the Three Bears Activities, Crafts, and Printables ...">
            <a:extLst>
              <a:ext uri="{FF2B5EF4-FFF2-40B4-BE49-F238E27FC236}">
                <a16:creationId xmlns:a16="http://schemas.microsoft.com/office/drawing/2014/main" id="{11128E62-C722-A31F-3676-BD33F02D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3462" l="1977" r="99153">
                        <a14:foregroundMark x1="14124" y1="14231" x2="9605" y2="76923"/>
                        <a14:foregroundMark x1="9605" y1="76923" x2="11017" y2="88077"/>
                        <a14:foregroundMark x1="14407" y1="87308" x2="51130" y2="93846"/>
                        <a14:foregroundMark x1="51130" y1="93846" x2="99435" y2="78462"/>
                        <a14:foregroundMark x1="12429" y1="24231" x2="69774" y2="10769"/>
                        <a14:foregroundMark x1="69774" y1="10769" x2="76271" y2="4615"/>
                        <a14:foregroundMark x1="45763" y1="3846" x2="42938" y2="38077"/>
                        <a14:foregroundMark x1="42938" y1="38077" x2="44068" y2="39231"/>
                        <a14:foregroundMark x1="52825" y1="3077" x2="12307" y2="10273"/>
                        <a14:foregroundMark x1="6375" y1="57692" x2="6215" y2="65385"/>
                        <a14:foregroundMark x1="7205" y1="17861" x2="6375" y2="57692"/>
                        <a14:foregroundMark x1="6215" y1="65385" x2="8757" y2="79231"/>
                        <a14:foregroundMark x1="28531" y1="42692" x2="74011" y2="30385"/>
                        <a14:foregroundMark x1="74011" y1="30385" x2="87853" y2="20769"/>
                        <a14:foregroundMark x1="87853" y1="20769" x2="75706" y2="15769"/>
                        <a14:foregroundMark x1="2055" y1="57692" x2="1977" y2="58846"/>
                        <a14:foregroundMark x1="3672" y1="33846" x2="2055" y2="57692"/>
                        <a14:foregroundMark x1="1977" y1="58846" x2="3107" y2="59231"/>
                        <a14:backgroundMark x1="6780" y1="12308" x2="11017" y2="10000"/>
                        <a14:backgroundMark x1="11017" y1="10000" x2="12712" y2="9231"/>
                        <a14:backgroundMark x1="14124" y1="10769" x2="14124" y2="10769"/>
                        <a14:backgroundMark x1="12994" y1="10769" x2="12994" y2="10769"/>
                        <a14:backgroundMark x1="1412" y1="57692" x2="1412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34839"/>
            <a:ext cx="2804904" cy="2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ocelul - fise de lucru, jocuri, idei - EmaLaScoala">
            <a:extLst>
              <a:ext uri="{FF2B5EF4-FFF2-40B4-BE49-F238E27FC236}">
                <a16:creationId xmlns:a16="http://schemas.microsoft.com/office/drawing/2014/main" id="{2D502208-5739-4BB2-F358-04188DE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8" y="224566"/>
            <a:ext cx="1836653" cy="24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7E9EAC-8C85-07CD-3E20-2D5E9ECF7CE8}"/>
              </a:ext>
            </a:extLst>
          </p:cNvPr>
          <p:cNvSpPr txBox="1"/>
          <p:nvPr/>
        </p:nvSpPr>
        <p:spPr>
          <a:xfrm>
            <a:off x="827605" y="59057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739C72-72B2-4F56-64E3-73D9440322BF}"/>
              </a:ext>
            </a:extLst>
          </p:cNvPr>
          <p:cNvSpPr txBox="1"/>
          <p:nvPr/>
        </p:nvSpPr>
        <p:spPr>
          <a:xfrm>
            <a:off x="1795719" y="586406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1B002E-3819-C306-FDEB-48F852100175}"/>
              </a:ext>
            </a:extLst>
          </p:cNvPr>
          <p:cNvSpPr txBox="1"/>
          <p:nvPr/>
        </p:nvSpPr>
        <p:spPr>
          <a:xfrm>
            <a:off x="2725505" y="588445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EE23A5-608B-177A-82D3-9C3193A2A86D}"/>
              </a:ext>
            </a:extLst>
          </p:cNvPr>
          <p:cNvSpPr txBox="1"/>
          <p:nvPr/>
        </p:nvSpPr>
        <p:spPr>
          <a:xfrm>
            <a:off x="3835001" y="58967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416D59-A285-AB04-722D-C25438111516}"/>
              </a:ext>
            </a:extLst>
          </p:cNvPr>
          <p:cNvSpPr txBox="1"/>
          <p:nvPr/>
        </p:nvSpPr>
        <p:spPr>
          <a:xfrm>
            <a:off x="4883660" y="58617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997513-8E89-4080-F5B2-4E3E8F63CD00}"/>
              </a:ext>
            </a:extLst>
          </p:cNvPr>
          <p:cNvSpPr txBox="1"/>
          <p:nvPr/>
        </p:nvSpPr>
        <p:spPr>
          <a:xfrm>
            <a:off x="5856999" y="589154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B9F781-B223-EDEA-35B9-576A59F05ED5}"/>
              </a:ext>
            </a:extLst>
          </p:cNvPr>
          <p:cNvSpPr txBox="1"/>
          <p:nvPr/>
        </p:nvSpPr>
        <p:spPr>
          <a:xfrm>
            <a:off x="6881985" y="58760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403894-EBF1-2D1A-96A7-556EDCB87568}"/>
              </a:ext>
            </a:extLst>
          </p:cNvPr>
          <p:cNvSpPr txBox="1"/>
          <p:nvPr/>
        </p:nvSpPr>
        <p:spPr>
          <a:xfrm>
            <a:off x="7961699" y="58783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8FD312-7749-D348-3EFC-3E9C49797170}"/>
              </a:ext>
            </a:extLst>
          </p:cNvPr>
          <p:cNvSpPr txBox="1"/>
          <p:nvPr/>
        </p:nvSpPr>
        <p:spPr>
          <a:xfrm>
            <a:off x="8929813" y="583659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2FE3DC-6993-C16E-906E-7F613CCDFE0D}"/>
              </a:ext>
            </a:extLst>
          </p:cNvPr>
          <p:cNvSpPr txBox="1"/>
          <p:nvPr/>
        </p:nvSpPr>
        <p:spPr>
          <a:xfrm>
            <a:off x="10009527" y="589154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609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8" y="382951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5275" y="3858116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65165" y="385811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15" y="377526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65" y="380313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9" y="3825617"/>
            <a:ext cx="778024" cy="862691"/>
          </a:xfrm>
          <a:prstGeom prst="rect">
            <a:avLst/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04" y="5418336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0" y="353749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3" y="3793120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BE536-FCAC-B43C-3E89-7B3B0F84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75" y="3830438"/>
            <a:ext cx="844486" cy="844486"/>
          </a:xfrm>
          <a:prstGeom prst="rect">
            <a:avLst/>
          </a:prstGeom>
        </p:spPr>
      </p:pic>
      <p:pic>
        <p:nvPicPr>
          <p:cNvPr id="1026" name="Picture 2" descr="Opération Pièces Jaunes 2018 - Centre Hospitalier de Brive">
            <a:extLst>
              <a:ext uri="{FF2B5EF4-FFF2-40B4-BE49-F238E27FC236}">
                <a16:creationId xmlns:a16="http://schemas.microsoft.com/office/drawing/2014/main" id="{9F6DFE83-EC8C-78CB-64C5-3A1B38E1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3099" l="10000" r="90000">
                        <a14:foregroundMark x1="39667" y1="5469" x2="47000" y2="16276"/>
                        <a14:foregroundMark x1="58000" y1="14063" x2="70667" y2="20964"/>
                        <a14:foregroundMark x1="39167" y1="28516" x2="45167" y2="22526"/>
                        <a14:foregroundMark x1="47667" y1="23438" x2="53667" y2="24609"/>
                        <a14:foregroundMark x1="51333" y1="22135" x2="53667" y2="29427"/>
                        <a14:foregroundMark x1="53667" y1="29427" x2="52833" y2="30339"/>
                        <a14:foregroundMark x1="73500" y1="42708" x2="73500" y2="42708"/>
                        <a14:foregroundMark x1="36833" y1="35286" x2="53333" y2="34375"/>
                        <a14:foregroundMark x1="53333" y1="34375" x2="63000" y2="37891"/>
                        <a14:foregroundMark x1="63000" y1="37891" x2="48667" y2="39714"/>
                        <a14:foregroundMark x1="48667" y1="39714" x2="30833" y2="49479"/>
                        <a14:foregroundMark x1="30833" y1="49479" x2="39500" y2="39063"/>
                        <a14:foregroundMark x1="39500" y1="39063" x2="48667" y2="36979"/>
                        <a14:foregroundMark x1="48667" y1="36979" x2="57833" y2="37109"/>
                        <a14:foregroundMark x1="57833" y1="37109" x2="66167" y2="39323"/>
                        <a14:foregroundMark x1="66167" y1="39323" x2="61167" y2="45703"/>
                        <a14:foregroundMark x1="61167" y1="45703" x2="51667" y2="44792"/>
                        <a14:foregroundMark x1="51667" y1="44792" x2="42833" y2="47526"/>
                        <a14:foregroundMark x1="42833" y1="47526" x2="54833" y2="37500"/>
                        <a14:foregroundMark x1="54833" y1="37500" x2="56000" y2="43750"/>
                        <a14:foregroundMark x1="36333" y1="43880" x2="63833" y2="39193"/>
                        <a14:foregroundMark x1="63833" y1="39193" x2="72333" y2="41276"/>
                        <a14:foregroundMark x1="72333" y1="41276" x2="52333" y2="45313"/>
                        <a14:foregroundMark x1="52333" y1="45313" x2="47167" y2="44531"/>
                        <a14:foregroundMark x1="56333" y1="52734" x2="61667" y2="70052"/>
                        <a14:foregroundMark x1="61667" y1="70052" x2="56667" y2="77604"/>
                        <a14:foregroundMark x1="56667" y1="77604" x2="51167" y2="67839"/>
                        <a14:foregroundMark x1="51167" y1="67839" x2="49667" y2="59766"/>
                        <a14:foregroundMark x1="49667" y1="59766" x2="60667" y2="54688"/>
                        <a14:foregroundMark x1="60667" y1="54688" x2="70000" y2="53516"/>
                        <a14:foregroundMark x1="70000" y1="53516" x2="54167" y2="84375"/>
                        <a14:foregroundMark x1="54167" y1="84375" x2="47500" y2="58724"/>
                        <a14:foregroundMark x1="47500" y1="58724" x2="48833" y2="56120"/>
                        <a14:foregroundMark x1="59667" y1="60417" x2="46500" y2="75651"/>
                        <a14:foregroundMark x1="46500" y1="75651" x2="48333" y2="67448"/>
                        <a14:foregroundMark x1="48333" y1="67448" x2="48333" y2="67448"/>
                        <a14:foregroundMark x1="50833" y1="87240" x2="48500" y2="82943"/>
                        <a14:foregroundMark x1="58833" y1="64323" x2="66167" y2="58854"/>
                        <a14:foregroundMark x1="73000" y1="49609" x2="71000" y2="58984"/>
                        <a14:foregroundMark x1="23667" y1="90625" x2="27667" y2="93099"/>
                        <a14:foregroundMark x1="50500" y1="64974" x2="54500" y2="58854"/>
                        <a14:foregroundMark x1="54500" y1="58854" x2="54833" y2="58594"/>
                        <a14:foregroundMark x1="63667" y1="11198" x2="70667" y2="20182"/>
                        <a14:foregroundMark x1="66667" y1="14714" x2="71667" y2="16276"/>
                        <a14:foregroundMark x1="36833" y1="7292" x2="45833" y2="4688"/>
                        <a14:foregroundMark x1="45833" y1="4688" x2="46167" y2="4688"/>
                        <a14:foregroundMark x1="63833" y1="92057" x2="73167" y2="8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16438"/>
          <a:stretch/>
        </p:blipFill>
        <p:spPr bwMode="auto">
          <a:xfrm>
            <a:off x="8473394" y="220520"/>
            <a:ext cx="1586656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62836" y="3662955"/>
            <a:ext cx="969436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28406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452375" y="177519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30 janvier au 2 février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6" y="4904044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85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7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667A3D-CBA9-3299-F030-A9E6D38AF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1" y="4893411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CCEFB8-F0AD-7622-A99C-7F1CB20C4B50}"/>
              </a:ext>
            </a:extLst>
          </p:cNvPr>
          <p:cNvSpPr txBox="1"/>
          <p:nvPr/>
        </p:nvSpPr>
        <p:spPr>
          <a:xfrm>
            <a:off x="119691" y="4866429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4098" name="Picture 2" descr="Chinese New Year PNG Clipart - PNG All | PNG All">
            <a:extLst>
              <a:ext uri="{FF2B5EF4-FFF2-40B4-BE49-F238E27FC236}">
                <a16:creationId xmlns:a16="http://schemas.microsoft.com/office/drawing/2014/main" id="{4791AD53-67D5-E6EC-5734-6C832916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" y="5511678"/>
            <a:ext cx="956469" cy="5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BC1FED-773D-CC41-0A17-756BDE540BC7}"/>
              </a:ext>
            </a:extLst>
          </p:cNvPr>
          <p:cNvSpPr txBox="1"/>
          <p:nvPr/>
        </p:nvSpPr>
        <p:spPr>
          <a:xfrm>
            <a:off x="773921" y="59185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F66C2A-11B2-AAC7-3BE1-908487F6C9C4}"/>
              </a:ext>
            </a:extLst>
          </p:cNvPr>
          <p:cNvSpPr txBox="1"/>
          <p:nvPr/>
        </p:nvSpPr>
        <p:spPr>
          <a:xfrm>
            <a:off x="1822580" y="588363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F30131-B3C4-E2A7-7DE9-2A8B5D0F93CE}"/>
              </a:ext>
            </a:extLst>
          </p:cNvPr>
          <p:cNvSpPr txBox="1"/>
          <p:nvPr/>
        </p:nvSpPr>
        <p:spPr>
          <a:xfrm>
            <a:off x="2795919" y="591339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AFC396-5F46-9D4D-946F-45BA09B8A566}"/>
              </a:ext>
            </a:extLst>
          </p:cNvPr>
          <p:cNvSpPr txBox="1"/>
          <p:nvPr/>
        </p:nvSpPr>
        <p:spPr>
          <a:xfrm>
            <a:off x="3820905" y="589788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3BA0AA-7E9D-3FA5-BE72-63D5DB358584}"/>
              </a:ext>
            </a:extLst>
          </p:cNvPr>
          <p:cNvSpPr txBox="1"/>
          <p:nvPr/>
        </p:nvSpPr>
        <p:spPr>
          <a:xfrm>
            <a:off x="4900619" y="590017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05F2D8-3B7A-EBD7-E5E8-68590F9378FE}"/>
              </a:ext>
            </a:extLst>
          </p:cNvPr>
          <p:cNvSpPr txBox="1"/>
          <p:nvPr/>
        </p:nvSpPr>
        <p:spPr>
          <a:xfrm>
            <a:off x="5868733" y="58584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CF579E-8D2A-7CEB-B3F3-55FF40F0B739}"/>
              </a:ext>
            </a:extLst>
          </p:cNvPr>
          <p:cNvSpPr txBox="1"/>
          <p:nvPr/>
        </p:nvSpPr>
        <p:spPr>
          <a:xfrm>
            <a:off x="6948447" y="59133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F916F6-562C-A08B-FE76-23606DE0547F}"/>
              </a:ext>
            </a:extLst>
          </p:cNvPr>
          <p:cNvSpPr txBox="1"/>
          <p:nvPr/>
        </p:nvSpPr>
        <p:spPr>
          <a:xfrm>
            <a:off x="7974661" y="588881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CF03950-E3FC-A0DB-E80C-F777BF619C7D}"/>
              </a:ext>
            </a:extLst>
          </p:cNvPr>
          <p:cNvSpPr txBox="1"/>
          <p:nvPr/>
        </p:nvSpPr>
        <p:spPr>
          <a:xfrm>
            <a:off x="9023320" y="585388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680C33F-9EAD-FB81-8DB1-8C97A6E04060}"/>
              </a:ext>
            </a:extLst>
          </p:cNvPr>
          <p:cNvSpPr txBox="1"/>
          <p:nvPr/>
        </p:nvSpPr>
        <p:spPr>
          <a:xfrm>
            <a:off x="9996659" y="588363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2670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0990" y="3807271"/>
            <a:ext cx="844486" cy="797695"/>
          </a:xfrm>
          <a:prstGeom prst="rect">
            <a:avLst/>
          </a:prstGeom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5B32E-508D-04CE-0FD4-233B9ADC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6230" y="388161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394B48-567A-411D-D9D3-0C6F5B6C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76413" y="3893774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4DB8AA-5F6C-2097-087E-6AA6868AA456}"/>
              </a:ext>
            </a:extLst>
          </p:cNvPr>
          <p:cNvSpPr txBox="1"/>
          <p:nvPr/>
        </p:nvSpPr>
        <p:spPr>
          <a:xfrm>
            <a:off x="7317737" y="393748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Du 15 février au 2 mars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EDD2A7-E98D-7324-13C0-373975622F0A}"/>
              </a:ext>
            </a:extLst>
          </p:cNvPr>
          <p:cNvSpPr txBox="1"/>
          <p:nvPr/>
        </p:nvSpPr>
        <p:spPr>
          <a:xfrm>
            <a:off x="7119332" y="2325920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du CITRON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1152" y="3818537"/>
            <a:ext cx="844486" cy="797695"/>
          </a:xfrm>
          <a:prstGeom prst="rect">
            <a:avLst/>
          </a:prstGeom>
        </p:spPr>
      </p:pic>
      <p:pic>
        <p:nvPicPr>
          <p:cNvPr id="2050" name="Picture 2" descr="Love Birds | PNG All">
            <a:extLst>
              <a:ext uri="{FF2B5EF4-FFF2-40B4-BE49-F238E27FC236}">
                <a16:creationId xmlns:a16="http://schemas.microsoft.com/office/drawing/2014/main" id="{07F1FFA3-E85F-FCAD-D648-C22C021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1" y="5540989"/>
            <a:ext cx="913150" cy="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Bloc Verd del Montsoriu: PLANTES DEL NOSTRE JARDÍ 16: ¡:MIMOSA">
            <a:extLst>
              <a:ext uri="{FF2B5EF4-FFF2-40B4-BE49-F238E27FC236}">
                <a16:creationId xmlns:a16="http://schemas.microsoft.com/office/drawing/2014/main" id="{296AD534-1BBD-1B5C-E242-A81854D5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" y="316221"/>
            <a:ext cx="2735932" cy="1831529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ton: le thème de la fête du citron 2025 dévoilé">
            <a:extLst>
              <a:ext uri="{FF2B5EF4-FFF2-40B4-BE49-F238E27FC236}">
                <a16:creationId xmlns:a16="http://schemas.microsoft.com/office/drawing/2014/main" id="{266F6FB8-5923-1A02-B2FE-79FC14E3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172" r="17121" b="23919"/>
          <a:stretch/>
        </p:blipFill>
        <p:spPr bwMode="auto">
          <a:xfrm>
            <a:off x="7518782" y="732302"/>
            <a:ext cx="2366486" cy="1591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66089D26-B433-47B6-591F-43256E9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137533" y="5245511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8D43F9-BC24-DA13-7A8D-EDC832951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2989" y="3818537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8936AD-A1FC-15D6-9796-32688927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3172" y="38405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F4D01B-1F0C-1E9C-D5FA-C6349B7BB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7284" y="3859564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D7C987-B09A-A21C-AF89-9D86A8C7E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1516" y="3867841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26E62DC-8475-B3CB-CD37-288629089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6579" y="3878991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EE7229-B703-8F0E-5AA7-F339DC02C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3025" y="3865623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D5A46B-8B10-1454-7953-D11CA54BCAF6}"/>
              </a:ext>
            </a:extLst>
          </p:cNvPr>
          <p:cNvSpPr txBox="1"/>
          <p:nvPr/>
        </p:nvSpPr>
        <p:spPr>
          <a:xfrm>
            <a:off x="726582" y="588480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D1096-15B1-58F2-35CC-7D76F5DB1ED8}"/>
              </a:ext>
            </a:extLst>
          </p:cNvPr>
          <p:cNvSpPr txBox="1"/>
          <p:nvPr/>
        </p:nvSpPr>
        <p:spPr>
          <a:xfrm>
            <a:off x="1806296" y="588709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AAD1CF-25A0-B08E-46ED-BC353850CA9D}"/>
              </a:ext>
            </a:extLst>
          </p:cNvPr>
          <p:cNvSpPr txBox="1"/>
          <p:nvPr/>
        </p:nvSpPr>
        <p:spPr>
          <a:xfrm>
            <a:off x="2774410" y="584536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38229F-2AEC-3159-D2C3-CEE26E11FF6E}"/>
              </a:ext>
            </a:extLst>
          </p:cNvPr>
          <p:cNvSpPr txBox="1"/>
          <p:nvPr/>
        </p:nvSpPr>
        <p:spPr>
          <a:xfrm>
            <a:off x="3854124" y="590031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7993BD-A59A-54D9-69CB-D1111F5DCED2}"/>
              </a:ext>
            </a:extLst>
          </p:cNvPr>
          <p:cNvSpPr txBox="1"/>
          <p:nvPr/>
        </p:nvSpPr>
        <p:spPr>
          <a:xfrm>
            <a:off x="4880338" y="58757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6C963B-C5CB-D88C-1812-0911481EAC55}"/>
              </a:ext>
            </a:extLst>
          </p:cNvPr>
          <p:cNvSpPr txBox="1"/>
          <p:nvPr/>
        </p:nvSpPr>
        <p:spPr>
          <a:xfrm>
            <a:off x="5928997" y="584080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DDCC95-D304-664A-3730-70683403F9F8}"/>
              </a:ext>
            </a:extLst>
          </p:cNvPr>
          <p:cNvSpPr txBox="1"/>
          <p:nvPr/>
        </p:nvSpPr>
        <p:spPr>
          <a:xfrm>
            <a:off x="6902336" y="587056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60F124-464A-9542-F8F4-1926B9A57AFD}"/>
              </a:ext>
            </a:extLst>
          </p:cNvPr>
          <p:cNvSpPr txBox="1"/>
          <p:nvPr/>
        </p:nvSpPr>
        <p:spPr>
          <a:xfrm>
            <a:off x="7953515" y="587290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45D287-D142-811E-F258-A038ED128DBE}"/>
              </a:ext>
            </a:extLst>
          </p:cNvPr>
          <p:cNvSpPr txBox="1"/>
          <p:nvPr/>
        </p:nvSpPr>
        <p:spPr>
          <a:xfrm>
            <a:off x="9033229" y="587519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AB719D-3FDA-8AB1-9034-0247FEE7C992}"/>
              </a:ext>
            </a:extLst>
          </p:cNvPr>
          <p:cNvSpPr txBox="1"/>
          <p:nvPr/>
        </p:nvSpPr>
        <p:spPr>
          <a:xfrm>
            <a:off x="10001343" y="583346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0219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9603" y="3809658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4255" y="3810168"/>
            <a:ext cx="844486" cy="797695"/>
          </a:xfrm>
          <a:prstGeom prst="rect">
            <a:avLst/>
          </a:prstGeom>
        </p:spPr>
      </p:pic>
      <p:pic>
        <p:nvPicPr>
          <p:cNvPr id="5124" name="Picture 4" descr="Crocus PNG Transparent Images - PNG All">
            <a:extLst>
              <a:ext uri="{FF2B5EF4-FFF2-40B4-BE49-F238E27FC236}">
                <a16:creationId xmlns:a16="http://schemas.microsoft.com/office/drawing/2014/main" id="{5BAAB092-855D-3464-7D1C-7DE7F3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46" y="353749"/>
            <a:ext cx="2195786" cy="22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cus PNG Transparent Images | PNG All">
            <a:extLst>
              <a:ext uri="{FF2B5EF4-FFF2-40B4-BE49-F238E27FC236}">
                <a16:creationId xmlns:a16="http://schemas.microsoft.com/office/drawing/2014/main" id="{E75C68A5-9E09-BD90-DA39-4AA98DE9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38898"/>
            <a:ext cx="3633303" cy="2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03" y="3776166"/>
            <a:ext cx="914513" cy="9145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29D752-39DD-63FB-8F2D-C62441EDE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1537" y="3809658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E23B4C-805D-903D-99EF-554181C8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7652" y="3824305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CE6121-41CC-6DA2-D8E6-AEB2AADF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7665" y="382430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15FE8C3-075E-A3A2-EDF2-BFD6E8E56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53983" y="3824306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423E97-05A2-1E33-4EF5-F2B5AF51A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03" y="380965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5AF899-C413-CE6F-4ECC-02771A64A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65" y="3809658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A5C96BB-8A53-D235-8063-9A135086C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88" y="3802076"/>
            <a:ext cx="778024" cy="86269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764555F-8941-B817-9533-B05680DAF38E}"/>
              </a:ext>
            </a:extLst>
          </p:cNvPr>
          <p:cNvSpPr txBox="1"/>
          <p:nvPr/>
        </p:nvSpPr>
        <p:spPr>
          <a:xfrm>
            <a:off x="951510" y="5017316"/>
            <a:ext cx="4421255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latin typeface="Always Together" pitchFamily="50" charset="0"/>
              </a:rPr>
              <a:t>VACANCES  D’HIVER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852B4D-EDD6-7AE8-9A4C-34224465FD32}"/>
              </a:ext>
            </a:extLst>
          </p:cNvPr>
          <p:cNvSpPr txBox="1"/>
          <p:nvPr/>
        </p:nvSpPr>
        <p:spPr>
          <a:xfrm>
            <a:off x="853727" y="587139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E93F69-9574-0159-FDBE-8D5E3CA4DBEB}"/>
              </a:ext>
            </a:extLst>
          </p:cNvPr>
          <p:cNvSpPr txBox="1"/>
          <p:nvPr/>
        </p:nvSpPr>
        <p:spPr>
          <a:xfrm>
            <a:off x="1879941" y="58468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466F79-F448-7D4E-A5CD-120E666341B8}"/>
              </a:ext>
            </a:extLst>
          </p:cNvPr>
          <p:cNvSpPr txBox="1"/>
          <p:nvPr/>
        </p:nvSpPr>
        <p:spPr>
          <a:xfrm>
            <a:off x="2928600" y="5811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739248-BCE1-E62C-D8C3-600AD4B42909}"/>
              </a:ext>
            </a:extLst>
          </p:cNvPr>
          <p:cNvSpPr txBox="1"/>
          <p:nvPr/>
        </p:nvSpPr>
        <p:spPr>
          <a:xfrm>
            <a:off x="3901939" y="58416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D239E5-482C-C1D9-EC39-B7D6B0A4E8E4}"/>
              </a:ext>
            </a:extLst>
          </p:cNvPr>
          <p:cNvSpPr txBox="1"/>
          <p:nvPr/>
        </p:nvSpPr>
        <p:spPr>
          <a:xfrm>
            <a:off x="4953118" y="58439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EFE99E-A803-6BB9-7B4A-C545C5F11EC9}"/>
              </a:ext>
            </a:extLst>
          </p:cNvPr>
          <p:cNvSpPr txBox="1"/>
          <p:nvPr/>
        </p:nvSpPr>
        <p:spPr>
          <a:xfrm>
            <a:off x="6032832" y="58462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AA6EAB-854D-8EC2-CF3B-5C92823F0960}"/>
              </a:ext>
            </a:extLst>
          </p:cNvPr>
          <p:cNvSpPr txBox="1"/>
          <p:nvPr/>
        </p:nvSpPr>
        <p:spPr>
          <a:xfrm>
            <a:off x="7000946" y="580454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8EA656-338A-A403-C5C0-926077B361F4}"/>
              </a:ext>
            </a:extLst>
          </p:cNvPr>
          <p:cNvSpPr txBox="1"/>
          <p:nvPr/>
        </p:nvSpPr>
        <p:spPr>
          <a:xfrm>
            <a:off x="7924574" y="583320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3725A7-B17D-742B-1DAA-63FC79DB652C}"/>
              </a:ext>
            </a:extLst>
          </p:cNvPr>
          <p:cNvSpPr txBox="1"/>
          <p:nvPr/>
        </p:nvSpPr>
        <p:spPr>
          <a:xfrm>
            <a:off x="8950788" y="58086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1479265-1933-EA85-4E08-BE39F2435BE8}"/>
              </a:ext>
            </a:extLst>
          </p:cNvPr>
          <p:cNvSpPr txBox="1"/>
          <p:nvPr/>
        </p:nvSpPr>
        <p:spPr>
          <a:xfrm>
            <a:off x="9999447" y="57737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62916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2024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1761399" y="5673092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68537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190857" y="1678054"/>
            <a:ext cx="164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chouette et ses amours.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317627" y="4816300"/>
            <a:ext cx="101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de la femme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A44366AC-D437-727E-1BAC-88F7B84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7254" y="3824658"/>
            <a:ext cx="844486" cy="79769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1983000-B370-4E83-4EE7-CCE6AD47EBE4}"/>
              </a:ext>
            </a:extLst>
          </p:cNvPr>
          <p:cNvCxnSpPr>
            <a:cxnSpLocks/>
          </p:cNvCxnSpPr>
          <p:nvPr/>
        </p:nvCxnSpPr>
        <p:spPr>
          <a:xfrm flipH="1">
            <a:off x="1155415" y="1595669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495E13B-F76E-8A16-7D0A-C43A36BEA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9407" y="38328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1DC779-319A-7B47-394E-8F9C0C3B9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236" y="3798170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FAD488-560C-4460-57FD-9A59ABECC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9876" y="3811414"/>
            <a:ext cx="844486" cy="797695"/>
          </a:xfrm>
          <a:prstGeom prst="rect">
            <a:avLst/>
          </a:prstGeom>
        </p:spPr>
      </p:pic>
      <p:pic>
        <p:nvPicPr>
          <p:cNvPr id="6146" name="Picture 2" descr="Journée internationale des droits des femmes ce 8 mars – Blog de Arnaud ...">
            <a:extLst>
              <a:ext uri="{FF2B5EF4-FFF2-40B4-BE49-F238E27FC236}">
                <a16:creationId xmlns:a16="http://schemas.microsoft.com/office/drawing/2014/main" id="{917A5566-A701-0CF6-F62A-7620F297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23946"/>
            <a:ext cx="3074923" cy="164338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4A50783-6B37-F76B-E808-AC94FF7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4167338" y="5200635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884136E-ADAA-F264-5E4C-DCCFAD24243E}"/>
              </a:ext>
            </a:extLst>
          </p:cNvPr>
          <p:cNvSpPr txBox="1"/>
          <p:nvPr/>
        </p:nvSpPr>
        <p:spPr>
          <a:xfrm>
            <a:off x="4118905" y="4871340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D53BBB-70D4-6C37-D532-494EF7D5B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" y="377891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363A97-7FA6-4F46-B05E-01227718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57" y="3766248"/>
            <a:ext cx="914513" cy="9145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24523C-B1B3-F7FE-8F29-CD4D62558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1" y="3805940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B684647-D1B7-A4A9-9E9D-4693CB1E1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77" y="3805940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EDB357E-2EAD-6311-9702-43E812735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26" y="381807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FD28F25-0529-06FE-A572-6502B3950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05" y="3822104"/>
            <a:ext cx="778024" cy="8626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1D165B3-E248-43B0-BE29-009EB40415B1}"/>
              </a:ext>
            </a:extLst>
          </p:cNvPr>
          <p:cNvSpPr txBox="1"/>
          <p:nvPr/>
        </p:nvSpPr>
        <p:spPr>
          <a:xfrm>
            <a:off x="819045" y="585380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53181A-B92F-037E-74BB-7F139072EF05}"/>
              </a:ext>
            </a:extLst>
          </p:cNvPr>
          <p:cNvSpPr txBox="1"/>
          <p:nvPr/>
        </p:nvSpPr>
        <p:spPr>
          <a:xfrm>
            <a:off x="1870224" y="58561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E45D87-160F-1E71-4803-06D0D670DA6B}"/>
              </a:ext>
            </a:extLst>
          </p:cNvPr>
          <p:cNvSpPr txBox="1"/>
          <p:nvPr/>
        </p:nvSpPr>
        <p:spPr>
          <a:xfrm>
            <a:off x="2881770" y="586081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2203AD-C1EF-3055-3EF3-25D42EB17E34}"/>
              </a:ext>
            </a:extLst>
          </p:cNvPr>
          <p:cNvSpPr txBox="1"/>
          <p:nvPr/>
        </p:nvSpPr>
        <p:spPr>
          <a:xfrm>
            <a:off x="3918052" y="581670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5ACEC-AED4-EF34-596F-8C9598F86266}"/>
              </a:ext>
            </a:extLst>
          </p:cNvPr>
          <p:cNvSpPr txBox="1"/>
          <p:nvPr/>
        </p:nvSpPr>
        <p:spPr>
          <a:xfrm>
            <a:off x="4841680" y="584536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8298F6-9241-2FCF-56B5-27BDDADC616D}"/>
              </a:ext>
            </a:extLst>
          </p:cNvPr>
          <p:cNvSpPr txBox="1"/>
          <p:nvPr/>
        </p:nvSpPr>
        <p:spPr>
          <a:xfrm>
            <a:off x="5867894" y="582078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C5C355-E3F0-1F56-C4D4-7015BC97F18B}"/>
              </a:ext>
            </a:extLst>
          </p:cNvPr>
          <p:cNvSpPr txBox="1"/>
          <p:nvPr/>
        </p:nvSpPr>
        <p:spPr>
          <a:xfrm>
            <a:off x="6916553" y="57858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879EF2-A418-0CAB-1B54-63E4ED859A91}"/>
              </a:ext>
            </a:extLst>
          </p:cNvPr>
          <p:cNvSpPr txBox="1"/>
          <p:nvPr/>
        </p:nvSpPr>
        <p:spPr>
          <a:xfrm>
            <a:off x="7914525" y="586081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179589-7699-554C-0998-1E84E4C29EA5}"/>
              </a:ext>
            </a:extLst>
          </p:cNvPr>
          <p:cNvSpPr txBox="1"/>
          <p:nvPr/>
        </p:nvSpPr>
        <p:spPr>
          <a:xfrm>
            <a:off x="8956987" y="58741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207FEB9-708E-5039-EFB9-9C812976DF60}"/>
              </a:ext>
            </a:extLst>
          </p:cNvPr>
          <p:cNvSpPr txBox="1"/>
          <p:nvPr/>
        </p:nvSpPr>
        <p:spPr>
          <a:xfrm>
            <a:off x="9956745" y="586544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13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3" y="381261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" y="376164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070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0" y="380690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62" y="3806909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4" y="3788959"/>
            <a:ext cx="785753" cy="9405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5020" y="384867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840" y="384517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6" y="28209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auvaisis : petit bricolage, jardinage : avez-vous besoin d'aide ...">
            <a:extLst>
              <a:ext uri="{FF2B5EF4-FFF2-40B4-BE49-F238E27FC236}">
                <a16:creationId xmlns:a16="http://schemas.microsoft.com/office/drawing/2014/main" id="{10D65A23-3836-8223-44B9-CE6AD2D24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0" b="94953" l="21125" r="78000">
                        <a14:foregroundMark x1="22375" y1="19439" x2="22375" y2="19439"/>
                        <a14:foregroundMark x1="30375" y1="20935" x2="33875" y2="16636"/>
                        <a14:foregroundMark x1="41375" y1="9907" x2="41375" y2="9907"/>
                        <a14:foregroundMark x1="45750" y1="4860" x2="45750" y2="4860"/>
                        <a14:foregroundMark x1="78000" y1="33458" x2="78000" y2="33458"/>
                        <a14:foregroundMark x1="58000" y1="48411" x2="58000" y2="48411"/>
                        <a14:foregroundMark x1="56250" y1="45981" x2="56250" y2="45981"/>
                        <a14:foregroundMark x1="55875" y1="43364" x2="55875" y2="43364"/>
                        <a14:foregroundMark x1="58875" y1="41308" x2="58875" y2="41308"/>
                        <a14:foregroundMark x1="60750" y1="45047" x2="60750" y2="45047"/>
                        <a14:foregroundMark x1="57875" y1="39065" x2="57875" y2="39065"/>
                        <a14:foregroundMark x1="63750" y1="43738" x2="63500" y2="43178"/>
                        <a14:foregroundMark x1="63375" y1="43178" x2="63375" y2="43178"/>
                        <a14:foregroundMark x1="65500" y1="48224" x2="65500" y2="48224"/>
                        <a14:foregroundMark x1="62625" y1="48972" x2="62625" y2="48972"/>
                        <a14:foregroundMark x1="31750" y1="95140" x2="31750" y2="95140"/>
                        <a14:foregroundMark x1="21125" y1="57757" x2="21125" y2="5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060"/>
          <a:stretch/>
        </p:blipFill>
        <p:spPr bwMode="auto">
          <a:xfrm>
            <a:off x="352949" y="237457"/>
            <a:ext cx="2648764" cy="2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7" y="3756103"/>
            <a:ext cx="730249" cy="945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8730DE-7AE1-24FE-9972-D5621E5E4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4" y="3780175"/>
            <a:ext cx="778024" cy="862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DF2EBF-B71C-8EA7-C918-1FFF22404409}"/>
              </a:ext>
            </a:extLst>
          </p:cNvPr>
          <p:cNvSpPr txBox="1"/>
          <p:nvPr/>
        </p:nvSpPr>
        <p:spPr>
          <a:xfrm>
            <a:off x="8311579" y="282098"/>
            <a:ext cx="198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Primary Italics" panose="02000506000000020003" pitchFamily="2" charset="0"/>
              </a:rPr>
              <a:t>Du 17 au 22 mars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0AFA97-9266-6121-EA0B-2160CBDE74FD}"/>
              </a:ext>
            </a:extLst>
          </p:cNvPr>
          <p:cNvSpPr txBox="1"/>
          <p:nvPr/>
        </p:nvSpPr>
        <p:spPr>
          <a:xfrm>
            <a:off x="791716" y="588243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BF02F2-DF75-D635-77CC-F171C3C5EF2D}"/>
              </a:ext>
            </a:extLst>
          </p:cNvPr>
          <p:cNvSpPr txBox="1"/>
          <p:nvPr/>
        </p:nvSpPr>
        <p:spPr>
          <a:xfrm>
            <a:off x="1715344" y="59110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F5DE90-57FA-99E8-97CD-C331F97E5913}"/>
              </a:ext>
            </a:extLst>
          </p:cNvPr>
          <p:cNvSpPr txBox="1"/>
          <p:nvPr/>
        </p:nvSpPr>
        <p:spPr>
          <a:xfrm>
            <a:off x="2741558" y="58865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9AD5E4-16BC-FC39-B216-55BC8FCAC53A}"/>
              </a:ext>
            </a:extLst>
          </p:cNvPr>
          <p:cNvSpPr txBox="1"/>
          <p:nvPr/>
        </p:nvSpPr>
        <p:spPr>
          <a:xfrm>
            <a:off x="3790217" y="58515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4F382C-317E-7634-96ED-CA61F24A003F}"/>
              </a:ext>
            </a:extLst>
          </p:cNvPr>
          <p:cNvSpPr txBox="1"/>
          <p:nvPr/>
        </p:nvSpPr>
        <p:spPr>
          <a:xfrm>
            <a:off x="4788189" y="59265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19B449-539C-6E08-D16C-04FCDEACA893}"/>
              </a:ext>
            </a:extLst>
          </p:cNvPr>
          <p:cNvSpPr txBox="1"/>
          <p:nvPr/>
        </p:nvSpPr>
        <p:spPr>
          <a:xfrm>
            <a:off x="5830651" y="59398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41EA84-146D-C6A4-5D9B-48340951D5C5}"/>
              </a:ext>
            </a:extLst>
          </p:cNvPr>
          <p:cNvSpPr txBox="1"/>
          <p:nvPr/>
        </p:nvSpPr>
        <p:spPr>
          <a:xfrm>
            <a:off x="6830409" y="593116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977459-F8DB-7791-6405-0992AD2AFF58}"/>
              </a:ext>
            </a:extLst>
          </p:cNvPr>
          <p:cNvSpPr txBox="1"/>
          <p:nvPr/>
        </p:nvSpPr>
        <p:spPr>
          <a:xfrm>
            <a:off x="8024383" y="583415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41E5FD-FF95-7FE1-0D00-C5899DFE2905}"/>
              </a:ext>
            </a:extLst>
          </p:cNvPr>
          <p:cNvSpPr txBox="1"/>
          <p:nvPr/>
        </p:nvSpPr>
        <p:spPr>
          <a:xfrm>
            <a:off x="8948011" y="586281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C4928F4-A4A1-23D8-AD65-3100D06A3937}"/>
              </a:ext>
            </a:extLst>
          </p:cNvPr>
          <p:cNvSpPr txBox="1"/>
          <p:nvPr/>
        </p:nvSpPr>
        <p:spPr>
          <a:xfrm>
            <a:off x="9974225" y="58382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07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63422" y="5729077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33" y="4847140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882" y="38255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2" y="377913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90" y="3779132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28" y="3806193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2" y="3793014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0" y="380619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174" y="384885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3" y="3620362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3663" y="3822739"/>
            <a:ext cx="844486" cy="797695"/>
          </a:xfrm>
          <a:prstGeom prst="rect">
            <a:avLst/>
          </a:prstGeom>
        </p:spPr>
      </p:pic>
      <p:pic>
        <p:nvPicPr>
          <p:cNvPr id="7170" name="Picture 2" descr="Вода, капли, волны, брызги - Морской клипарт - Кира - скрап - PNG / ПНГ ...">
            <a:extLst>
              <a:ext uri="{FF2B5EF4-FFF2-40B4-BE49-F238E27FC236}">
                <a16:creationId xmlns:a16="http://schemas.microsoft.com/office/drawing/2014/main" id="{22F8D435-3524-4EB2-B678-BC95E55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420711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berapa Penting Cairan Rehidrasi bagi Atlet ? - Blog AhliGiziID">
            <a:extLst>
              <a:ext uri="{FF2B5EF4-FFF2-40B4-BE49-F238E27FC236}">
                <a16:creationId xmlns:a16="http://schemas.microsoft.com/office/drawing/2014/main" id="{F83EBBED-9C08-2F86-F77F-77202DC3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3" y="310126"/>
            <a:ext cx="3174158" cy="19621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493852-14C0-548A-E02A-36A02B39B88F}"/>
              </a:ext>
            </a:extLst>
          </p:cNvPr>
          <p:cNvSpPr txBox="1"/>
          <p:nvPr/>
        </p:nvSpPr>
        <p:spPr>
          <a:xfrm>
            <a:off x="848025" y="589460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FB0504-DFF6-024E-6AA7-141F907C8936}"/>
              </a:ext>
            </a:extLst>
          </p:cNvPr>
          <p:cNvSpPr txBox="1"/>
          <p:nvPr/>
        </p:nvSpPr>
        <p:spPr>
          <a:xfrm>
            <a:off x="1860277" y="58582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372033-8A33-CF00-6BFD-B2982EB67510}"/>
              </a:ext>
            </a:extLst>
          </p:cNvPr>
          <p:cNvSpPr txBox="1"/>
          <p:nvPr/>
        </p:nvSpPr>
        <p:spPr>
          <a:xfrm>
            <a:off x="2887307" y="590400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10288D-1A78-29A0-165A-93DB296A068F}"/>
              </a:ext>
            </a:extLst>
          </p:cNvPr>
          <p:cNvSpPr txBox="1"/>
          <p:nvPr/>
        </p:nvSpPr>
        <p:spPr>
          <a:xfrm>
            <a:off x="3886048" y="59273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5CA297-D94F-A445-B7A4-5506AFD5F0F7}"/>
              </a:ext>
            </a:extLst>
          </p:cNvPr>
          <p:cNvSpPr txBox="1"/>
          <p:nvPr/>
        </p:nvSpPr>
        <p:spPr>
          <a:xfrm>
            <a:off x="4927741" y="58765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67C873-5374-B99F-ADE9-EAB51F7E8170}"/>
              </a:ext>
            </a:extLst>
          </p:cNvPr>
          <p:cNvSpPr txBox="1"/>
          <p:nvPr/>
        </p:nvSpPr>
        <p:spPr>
          <a:xfrm>
            <a:off x="6005819" y="590583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E72F02-2FA1-1A35-34E3-F2EB4AC8C18C}"/>
              </a:ext>
            </a:extLst>
          </p:cNvPr>
          <p:cNvSpPr txBox="1"/>
          <p:nvPr/>
        </p:nvSpPr>
        <p:spPr>
          <a:xfrm>
            <a:off x="7032033" y="58812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33B262-DF8B-6BF1-9798-F114BD575F73}"/>
              </a:ext>
            </a:extLst>
          </p:cNvPr>
          <p:cNvSpPr txBox="1"/>
          <p:nvPr/>
        </p:nvSpPr>
        <p:spPr>
          <a:xfrm>
            <a:off x="7972603" y="58534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631ED1A-A3BD-2916-87DF-B7544E4FAA6A}"/>
              </a:ext>
            </a:extLst>
          </p:cNvPr>
          <p:cNvSpPr txBox="1"/>
          <p:nvPr/>
        </p:nvSpPr>
        <p:spPr>
          <a:xfrm>
            <a:off x="8984855" y="58171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733959-5C47-925C-57BF-9BB4EB7A1C52}"/>
              </a:ext>
            </a:extLst>
          </p:cNvPr>
          <p:cNvSpPr txBox="1"/>
          <p:nvPr/>
        </p:nvSpPr>
        <p:spPr>
          <a:xfrm>
            <a:off x="10011885" y="586285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90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8" y="378605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2" y="379671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2" y="3796716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7" y="3753046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311816" y="4924372"/>
            <a:ext cx="778024" cy="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5047" y="3861712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3802B2-15CF-01A9-8D0E-BC3971333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5414809"/>
            <a:ext cx="1354514" cy="1354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BDF1F4-F4C9-B299-0356-A0DA8D39805F}"/>
              </a:ext>
            </a:extLst>
          </p:cNvPr>
          <p:cNvSpPr txBox="1"/>
          <p:nvPr/>
        </p:nvSpPr>
        <p:spPr>
          <a:xfrm>
            <a:off x="204625" y="4852390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026" name="Picture 2" descr="Changement D'heure D'été / Changement d'heure : passage à l'heure d'été ...">
            <a:extLst>
              <a:ext uri="{FF2B5EF4-FFF2-40B4-BE49-F238E27FC236}">
                <a16:creationId xmlns:a16="http://schemas.microsoft.com/office/drawing/2014/main" id="{8DC130C4-7769-911A-3FDF-C3409DCE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6" y="314990"/>
            <a:ext cx="1908869" cy="1961002"/>
          </a:xfrm>
          <a:prstGeom prst="roundRect">
            <a:avLst>
              <a:gd name="adj" fmla="val 72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abbit/Gallery - Disney Wiki - ClipArt Best - ClipArt Best ...">
            <a:extLst>
              <a:ext uri="{FF2B5EF4-FFF2-40B4-BE49-F238E27FC236}">
                <a16:creationId xmlns:a16="http://schemas.microsoft.com/office/drawing/2014/main" id="{855BC2CF-9260-4F8F-5CE8-8405F2C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3524" y="264208"/>
            <a:ext cx="1827367" cy="21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6EA2D2-3039-7F28-CE3D-BFD62EB3F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3777" y="38510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0898" y="381185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CD381B-B673-F1C3-F7D3-9500A0E9E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4" y="3796715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87E335-5187-161D-0A44-68136AAE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0" y="3796090"/>
            <a:ext cx="778024" cy="86269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2865F0A-B751-AC2F-F474-C4ECE21834B1}"/>
              </a:ext>
            </a:extLst>
          </p:cNvPr>
          <p:cNvCxnSpPr>
            <a:cxnSpLocks/>
          </p:cNvCxnSpPr>
          <p:nvPr/>
        </p:nvCxnSpPr>
        <p:spPr>
          <a:xfrm flipH="1">
            <a:off x="2198101" y="1601912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07C1ADE0-637B-D343-91B4-5ED4A0CF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6240686" y="5229881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4F3323-32C9-BFBD-9055-80E3E9A73799}"/>
              </a:ext>
            </a:extLst>
          </p:cNvPr>
          <p:cNvSpPr txBox="1"/>
          <p:nvPr/>
        </p:nvSpPr>
        <p:spPr>
          <a:xfrm>
            <a:off x="7128420" y="5414808"/>
            <a:ext cx="1512168" cy="6614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VACANCES de PRINTEMPS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8CC310-D437-FD89-BF09-36AE1EFE20A4}"/>
              </a:ext>
            </a:extLst>
          </p:cNvPr>
          <p:cNvSpPr/>
          <p:nvPr/>
        </p:nvSpPr>
        <p:spPr>
          <a:xfrm>
            <a:off x="7138056" y="5426498"/>
            <a:ext cx="95607" cy="11309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CA77C8-F6B9-3AFD-63DD-353B63C17845}"/>
              </a:ext>
            </a:extLst>
          </p:cNvPr>
          <p:cNvSpPr txBox="1"/>
          <p:nvPr/>
        </p:nvSpPr>
        <p:spPr>
          <a:xfrm rot="5400000">
            <a:off x="763426" y="645148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13CC45-D252-85A4-40A8-4C7B4F761AF0}"/>
              </a:ext>
            </a:extLst>
          </p:cNvPr>
          <p:cNvSpPr txBox="1"/>
          <p:nvPr/>
        </p:nvSpPr>
        <p:spPr>
          <a:xfrm>
            <a:off x="1801975" y="583910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34C761-AE7E-8918-B774-304B4F26D295}"/>
              </a:ext>
            </a:extLst>
          </p:cNvPr>
          <p:cNvSpPr txBox="1"/>
          <p:nvPr/>
        </p:nvSpPr>
        <p:spPr>
          <a:xfrm>
            <a:off x="2880053" y="58683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226631A-17E5-8173-7BD9-8B0EDB0379A0}"/>
              </a:ext>
            </a:extLst>
          </p:cNvPr>
          <p:cNvSpPr txBox="1"/>
          <p:nvPr/>
        </p:nvSpPr>
        <p:spPr>
          <a:xfrm>
            <a:off x="3906267" y="58437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352AEE-4411-9493-CE62-FCA0A49F299D}"/>
              </a:ext>
            </a:extLst>
          </p:cNvPr>
          <p:cNvSpPr txBox="1"/>
          <p:nvPr/>
        </p:nvSpPr>
        <p:spPr>
          <a:xfrm>
            <a:off x="4846837" y="581596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174EECD-19FC-250D-18EE-6B3536439A0A}"/>
              </a:ext>
            </a:extLst>
          </p:cNvPr>
          <p:cNvSpPr txBox="1"/>
          <p:nvPr/>
        </p:nvSpPr>
        <p:spPr>
          <a:xfrm>
            <a:off x="5859089" y="577965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DFEA70-5389-EE44-24AA-B68C98A8BB65}"/>
              </a:ext>
            </a:extLst>
          </p:cNvPr>
          <p:cNvSpPr txBox="1"/>
          <p:nvPr/>
        </p:nvSpPr>
        <p:spPr>
          <a:xfrm>
            <a:off x="6886119" y="582536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1BB0947-A633-5CCB-A9F9-FF61C3C7F3EC}"/>
              </a:ext>
            </a:extLst>
          </p:cNvPr>
          <p:cNvSpPr txBox="1"/>
          <p:nvPr/>
        </p:nvSpPr>
        <p:spPr>
          <a:xfrm>
            <a:off x="7949041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3497FD-F186-8A49-E89D-DDBA537F7926}"/>
              </a:ext>
            </a:extLst>
          </p:cNvPr>
          <p:cNvSpPr txBox="1"/>
          <p:nvPr/>
        </p:nvSpPr>
        <p:spPr>
          <a:xfrm>
            <a:off x="8855013" y="58376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2EA20D8-8B9E-66BA-1CCF-2A76B657847E}"/>
              </a:ext>
            </a:extLst>
          </p:cNvPr>
          <p:cNvSpPr txBox="1"/>
          <p:nvPr/>
        </p:nvSpPr>
        <p:spPr>
          <a:xfrm>
            <a:off x="9933091" y="58668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268</Words>
  <Application>Microsoft Office PowerPoint</Application>
  <PresentationFormat>Personnalisé</PresentationFormat>
  <Paragraphs>217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Always Together</vt:lpstr>
      <vt:lpstr>Arial</vt:lpstr>
      <vt:lpstr>Arial Black</vt:lpstr>
      <vt:lpstr>Calibri</vt:lpstr>
      <vt:lpstr>Comic Sans MS</vt:lpstr>
      <vt:lpstr>Delius Swash Caps</vt:lpstr>
      <vt:lpstr>KG Primary Italics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304</cp:revision>
  <cp:lastPrinted>2018-12-22T20:19:41Z</cp:lastPrinted>
  <dcterms:created xsi:type="dcterms:W3CDTF">2015-08-24T11:07:16Z</dcterms:created>
  <dcterms:modified xsi:type="dcterms:W3CDTF">2024-08-16T05:16:03Z</dcterms:modified>
</cp:coreProperties>
</file>