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08/09/2018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un entier par 10</a:t>
            </a:r>
            <a:r>
              <a:rPr lang="fr-FR" sz="6600" b="1">
                <a:solidFill>
                  <a:srgbClr val="FF0000"/>
                </a:solidFill>
                <a:latin typeface="Maiandra GD" pitchFamily="34" charset="0"/>
              </a:rPr>
              <a:t>, 100, 1 000</a:t>
            </a:r>
            <a:endParaRPr lang="fr-FR" sz="6600" b="1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2 500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C882A20-C8D2-4E8A-BF81-743D98E70C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8"/>
    </mc:Choice>
    <mc:Fallback>
      <p:transition spd="slow" advTm="8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73E0A5-053A-4A5A-A785-8A52814CA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5"/>
    </mc:Choice>
    <mc:Fallback>
      <p:transition spd="slow" advTm="8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897FD7-20C0-481A-A1C7-0D283FF9D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6"/>
    </mc:Choice>
    <mc:Fallback>
      <p:transition spd="slow" advTm="8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972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F57343-650E-44FD-91BC-C39ACF6F33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03"/>
    </mc:Choice>
    <mc:Fallback>
      <p:transition spd="slow" advTm="9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D3DF61-C668-4EAD-8480-8AF0F388B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2"/>
    </mc:Choice>
    <mc:Fallback>
      <p:transition spd="slow" advTm="8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A8BE52-6B7F-473A-B080-CC42E89D1F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6"/>
    </mc:Choice>
    <mc:Fallback>
      <p:transition spd="slow" advTm="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4 000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703D80-A717-4A27-8800-819F7A2AE8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0"/>
    </mc:Choice>
    <mc:Fallback>
      <p:transition spd="slow" advTm="8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164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96D285F-5031-42D9-9B2B-A97B8D8BC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48"/>
    </mc:Choice>
    <mc:Fallback>
      <p:transition spd="slow" advTm="9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908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991B87-9732-4249-A9DC-C6B50B69B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41"/>
    </mc:Choice>
    <mc:Fallback>
      <p:transition spd="slow" advTm="9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347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465E635-93CD-4700-8545-219CB6D33E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4"/>
    </mc:Choice>
    <mc:Fallback>
      <p:transition spd="slow" advTm="9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271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74C9C9-AF3E-46AB-853C-7FF640E16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74"/>
    </mc:Choice>
    <mc:Fallback>
      <p:transition spd="slow" advTm="9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Dans sa tirelire, Anna a trouvé 26 pièces de 10 centimes.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centimes Anna a-t-elle dans sa tirelire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8C187F-EC74-4FD2-807A-824940294F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68"/>
    </mc:Choice>
    <mc:Fallback>
      <p:transition spd="slow" advTm="17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1532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2 710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4 900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3 300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5 890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50 200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810 000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250 000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8 400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9 720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1 640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908 000</a:t>
                      </a:r>
                      <a:endParaRPr lang="fr-FR" sz="32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3 470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260 centimes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49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DA61614-F3BB-4BD5-BAC6-C97917587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1"/>
    </mc:Choice>
    <mc:Fallback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33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D12D5B-0FF3-43F8-8F9F-74C95B9EC2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98"/>
    </mc:Choice>
    <mc:Fallback>
      <p:transition spd="slow" advTm="8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589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3492A2-ACB7-48F7-B2F8-21F1838C62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8"/>
    </mc:Choice>
    <mc:Fallback>
      <p:transition spd="slow" advTm="9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40 x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28C9DD-0F92-4BD6-BB83-0F11851F6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1"/>
    </mc:Choice>
    <mc:Fallback>
      <p:transition spd="slow" advTm="7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502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48C6F8-BFC8-41B1-A711-1608534A29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2"/>
    </mc:Choice>
    <mc:Fallback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8 100 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2F4E4E6-F04C-4D6B-842A-780F01448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2"/>
    </mc:Choice>
    <mc:Fallback>
      <p:transition spd="slow" advTm="8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89 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46ED25-F1C8-4915-9BB1-93D8A9879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0"/>
    </mc:Choice>
    <mc:Fallback>
      <p:transition spd="slow" advTm="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179</Words>
  <Application>Microsoft Office PowerPoint</Application>
  <PresentationFormat>Affichage à l'écran (4:3)</PresentationFormat>
  <Paragraphs>66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Multiplier un entier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139</cp:revision>
  <dcterms:created xsi:type="dcterms:W3CDTF">2013-01-27T09:55:18Z</dcterms:created>
  <dcterms:modified xsi:type="dcterms:W3CDTF">2018-09-08T14:29:35Z</dcterms:modified>
</cp:coreProperties>
</file>