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382" y="-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88046-830F-4B07-921A-56CD81069EBD}" type="datetimeFigureOut">
              <a:rPr lang="fr-CH" smtClean="0"/>
              <a:t>13.08.2018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16537-16B4-4744-9964-73D631DAB639}" type="slidenum">
              <a:rPr lang="fr-CH" smtClean="0"/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H"/>
          </a:p>
        </p:txBody>
      </p:sp>
      <p:pic>
        <p:nvPicPr>
          <p:cNvPr id="4" name="Image 3" descr="Diapositiv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" y="618"/>
            <a:ext cx="6857143" cy="99047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Diapositiv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" y="618"/>
            <a:ext cx="6857143" cy="99047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Mélissa Hanna</dc:creator>
  <cp:lastModifiedBy>Mélissa Hanna</cp:lastModifiedBy>
  <cp:revision>1</cp:revision>
  <dcterms:created xsi:type="dcterms:W3CDTF">2018-08-13T11:36:02Z</dcterms:created>
  <dcterms:modified xsi:type="dcterms:W3CDTF">2018-08-13T11:37:14Z</dcterms:modified>
</cp:coreProperties>
</file>