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8046-830F-4B07-921A-56CD81069EBD}" type="datetimeFigureOut">
              <a:rPr lang="fr-CH" smtClean="0"/>
              <a:t>13.08.2018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6537-16B4-4744-9964-73D631DAB639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Image 3" descr="Diapositiv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618"/>
            <a:ext cx="6857143" cy="99047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618"/>
            <a:ext cx="6857143" cy="9904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Mélissa Hanna</dc:creator>
  <cp:lastModifiedBy>Mélissa Hanna</cp:lastModifiedBy>
  <cp:revision>1</cp:revision>
  <dcterms:created xsi:type="dcterms:W3CDTF">2018-08-13T11:36:02Z</dcterms:created>
  <dcterms:modified xsi:type="dcterms:W3CDTF">2018-08-13T11:37:14Z</dcterms:modified>
</cp:coreProperties>
</file>