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CM2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2 (parties 5 à 8)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CD0661-7863-4FBB-9DB3-34B363FFF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7"/>
    </mc:Choice>
    <mc:Fallback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72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880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E39A21-D1DF-46DF-9D66-E9F34EC27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4"/>
    </mc:Choice>
    <mc:Fallback>
      <p:transition spd="slow" advTm="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45923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EC4470-5B91-4A29-9123-5B022FFFD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7"/>
    </mc:Choice>
    <mc:Fallback>
      <p:transition spd="slow" advTm="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337 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E90EDB-7C60-42A6-AD99-EE2ECF2C9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38">
        <p:fade/>
      </p:transition>
    </mc:Choice>
    <mc:Fallback>
      <p:transition spd="med" advTm="8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6BF142-877F-494A-B31B-0872CC5CD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9"/>
    </mc:Choice>
    <mc:Fallback>
      <p:transition spd="slow" advTm="8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DF5C66-BA0D-4273-91C6-70AA92F91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0"/>
    </mc:Choice>
    <mc:Fallback>
      <p:transition spd="slow" advTm="8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F7FA4E-3EDE-46D1-A5CD-9DBABCC55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2"/>
    </mc:Choice>
    <mc:Fallback>
      <p:transition spd="slow" advTm="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1532A0-5B71-4897-9654-10CA01173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2"/>
    </mc:Choice>
    <mc:Fallback>
      <p:transition spd="slow" advTm="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8611E5-B626-409E-A860-2DD5A276E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6"/>
    </mc:Choice>
    <mc:Fallback>
      <p:transition spd="slow" advTm="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12B1C2-92FB-4E5A-858C-055BE0E1E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9"/>
    </mc:Choice>
    <mc:Fallback>
      <p:transition spd="slow" advTm="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+ 29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1C17E9-EE43-464E-897A-B7B38BDC2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"/>
    </mc:Choice>
    <mc:Fallback>
      <p:transition spd="slow" advTm="8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147 + 39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5B7C00-677F-4BBA-AE7E-A25CC8BF5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54">
        <p:fade/>
      </p:transition>
    </mc:Choice>
    <mc:Fallback>
      <p:transition spd="med" advTm="8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567 + 19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6B72FE-E339-4828-9E64-BA07FF855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2"/>
    </mc:Choice>
    <mc:Fallback>
      <p:transition spd="slow" advTm="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98 + 9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9AD0CB-DD42-4076-AE39-493004BB3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6"/>
    </mc:Choice>
    <mc:Fallback>
      <p:transition spd="slow" advTm="8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806 + 29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490FA7-3A50-42DB-B945-299CD7ECF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8"/>
    </mc:Choice>
    <mc:Fallback>
      <p:transition spd="slow" advTm="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72 + 25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4E9BEA-C1EE-4553-8A41-484DFF366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36">
        <p:fade/>
      </p:transition>
    </mc:Choice>
    <mc:Fallback>
      <p:transition spd="med" advTm="8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67 + 14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D7EEA0-9741-4B71-944C-235DC5E23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0"/>
    </mc:Choice>
    <mc:Fallback>
      <p:transition spd="slow" advTm="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 + 24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3BACAC-A69B-4A07-9C0D-6F76CBD89E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1"/>
    </mc:Choice>
    <mc:Fallback>
      <p:transition spd="slow" advTm="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 + 37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C1FDD2-2391-4C95-A639-9E5D5D4BB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7"/>
    </mc:Choice>
    <mc:Fallback>
      <p:transition spd="slow"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79 + 26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7AC65B-BF68-43D1-B78F-FA58E4070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06">
        <p:fade/>
      </p:transition>
    </mc:Choice>
    <mc:Fallback>
      <p:transition spd="med" advTm="8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132</Words>
  <Application>Microsoft Office PowerPoint</Application>
  <PresentationFormat>Affichage à l'écran (4:3)</PresentationFormat>
  <Paragraphs>52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Maiandra GD</vt:lpstr>
      <vt:lpstr>Wingdings</vt:lpstr>
      <vt:lpstr>Thème Office</vt:lpstr>
      <vt:lpstr>Calcul mental  CM2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112</cp:revision>
  <dcterms:created xsi:type="dcterms:W3CDTF">2013-01-27T09:55:18Z</dcterms:created>
  <dcterms:modified xsi:type="dcterms:W3CDTF">2018-10-24T15:38:59Z</dcterms:modified>
</cp:coreProperties>
</file>