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et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777757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132599-BC1C-4E7A-9FDA-D8A26B0EA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32"/>
    </mc:Choice>
    <mc:Fallback>
      <p:transition spd="slow" advTm="8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A9A613F-D088-40B7-8FE7-C56F222BEB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82"/>
    </mc:Choice>
    <mc:Fallback>
      <p:transition spd="slow" advTm="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C4A9744-641A-4259-B5C4-B6BB2D197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0"/>
    </mc:Choice>
    <mc:Fallback>
      <p:transition spd="slow" advTm="7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7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D0AA2C-C0B2-48B2-8509-9AEC9656F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09"/>
    </mc:Choice>
    <mc:Fallback>
      <p:transition spd="slow" advTm="8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52A8A8C-CD78-41C5-9D7F-78DA133D7B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09"/>
    </mc:Choice>
    <mc:Fallback>
      <p:transition spd="slow" advTm="6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83FAB40-3AFC-41DE-955C-016BD21B2A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5"/>
    </mc:Choice>
    <mc:Fallback>
      <p:transition spd="slow" advTm="8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CE2A63-9DA6-4AC6-AFAE-884692F13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0"/>
    </mc:Choice>
    <mc:Fallback>
      <p:transition spd="slow" advTm="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B81BFE8-2EF9-465F-A98D-521AD8571A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52"/>
    </mc:Choice>
    <mc:Fallback>
      <p:transition spd="slow" advTm="6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437023F-0FD6-4F8F-86DF-E7F6E0B14E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7"/>
    </mc:Choice>
    <mc:Fallback>
      <p:transition spd="slow" advTm="80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19B32D-4EBA-49CA-9433-F699C56F6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5"/>
    </mc:Choice>
    <mc:Fallback>
      <p:transition spd="slow" advTm="8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15DA5DE-54AF-4A94-BF55-EBF6F0AAB6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8"/>
    </mc:Choice>
    <mc:Fallback>
      <p:transition spd="slow" advTm="6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Assia a acheté 6 paquets d’images. Elle a 30 images en tout.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a-t-il d’images dans chaque paquet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4701B2-D6F3-46C2-9C62-78644969C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19"/>
    </mc:Choice>
    <mc:Fallback>
      <p:transition spd="slow" advTm="16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86933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images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381AFE-A68D-492E-85C2-5C84182A97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7"/>
    </mc:Choice>
    <mc:Fallback>
      <p:transition spd="slow" advTm="8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9D0B3E-6D8B-41AC-AEEE-5417732D6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5"/>
    </mc:Choice>
    <mc:Fallback>
      <p:transition spd="slow" advTm="7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4CD1930-7A01-4625-BF49-1F10A47B35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5"/>
    </mc:Choice>
    <mc:Fallback>
      <p:transition spd="slow" advTm="6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AE84408-A0AB-4217-9868-60D75AD0A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7"/>
    </mc:Choice>
    <mc:Fallback>
      <p:transition spd="slow" advTm="78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84C2D0D-BF2D-48F7-809B-375D586EF0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0"/>
    </mc:Choice>
    <mc:Fallback>
      <p:transition spd="slow" advTm="8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6844FB1-4C1A-4C05-AF70-509E6CD02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7"/>
    </mc:Choice>
    <mc:Fallback>
      <p:transition spd="slow" advTm="7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112314-E03D-48CC-9B93-0A257A25F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179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d’addition et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155</cp:revision>
  <dcterms:created xsi:type="dcterms:W3CDTF">2013-01-27T09:55:18Z</dcterms:created>
  <dcterms:modified xsi:type="dcterms:W3CDTF">2020-08-09T14:28:30Z</dcterms:modified>
</cp:coreProperties>
</file>