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16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48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46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6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75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66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13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99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65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86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97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3F0D-5DEF-4092-9146-20BDA9596704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AA2F0-8379-4C0F-B2F8-B70808B6A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0" y="154900"/>
            <a:ext cx="4757913" cy="6548201"/>
            <a:chOff x="-20698" y="81642"/>
            <a:chExt cx="4757913" cy="6548201"/>
          </a:xfrm>
        </p:grpSpPr>
        <p:grpSp>
          <p:nvGrpSpPr>
            <p:cNvPr id="8" name="Groupe 7"/>
            <p:cNvGrpSpPr/>
            <p:nvPr/>
          </p:nvGrpSpPr>
          <p:grpSpPr>
            <a:xfrm>
              <a:off x="-20698" y="81642"/>
              <a:ext cx="4625799" cy="1467318"/>
              <a:chOff x="-20698" y="81642"/>
              <a:chExt cx="4625799" cy="1467318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571616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6" name="ZoneTexte 5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MARIE-AMELIE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1028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9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Groupe 12"/>
            <p:cNvGrpSpPr/>
            <p:nvPr/>
          </p:nvGrpSpPr>
          <p:grpSpPr>
            <a:xfrm>
              <a:off x="-17245" y="1630884"/>
              <a:ext cx="4625799" cy="1467318"/>
              <a:chOff x="-20698" y="81642"/>
              <a:chExt cx="4625799" cy="1467318"/>
            </a:xfrm>
          </p:grpSpPr>
          <p:pic>
            <p:nvPicPr>
              <p:cNvPr id="14" name="Image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571616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15" name="ZoneTexte 14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AUREADE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16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" name="Groupe 17"/>
            <p:cNvGrpSpPr/>
            <p:nvPr/>
          </p:nvGrpSpPr>
          <p:grpSpPr>
            <a:xfrm>
              <a:off x="-17245" y="3695207"/>
              <a:ext cx="4625799" cy="1467318"/>
              <a:chOff x="-20698" y="81642"/>
              <a:chExt cx="4625799" cy="1467318"/>
            </a:xfrm>
          </p:grpSpPr>
          <p:pic>
            <p:nvPicPr>
              <p:cNvPr id="19" name="Image 1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571616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20" name="ZoneTexte 19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MATHEO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21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3" name="Groupe 22"/>
            <p:cNvGrpSpPr/>
            <p:nvPr/>
          </p:nvGrpSpPr>
          <p:grpSpPr>
            <a:xfrm>
              <a:off x="48079" y="5162525"/>
              <a:ext cx="4689136" cy="1467318"/>
              <a:chOff x="-84035" y="81642"/>
              <a:chExt cx="4689136" cy="1467318"/>
            </a:xfrm>
          </p:grpSpPr>
          <p:pic>
            <p:nvPicPr>
              <p:cNvPr id="24" name="Image 2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439502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25" name="ZoneTexte 24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TIMOTHE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26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9" name="Groupe 28"/>
          <p:cNvGrpSpPr/>
          <p:nvPr/>
        </p:nvGrpSpPr>
        <p:grpSpPr>
          <a:xfrm>
            <a:off x="4552540" y="154305"/>
            <a:ext cx="4757913" cy="6548201"/>
            <a:chOff x="-20698" y="81642"/>
            <a:chExt cx="4757913" cy="6548201"/>
          </a:xfrm>
        </p:grpSpPr>
        <p:grpSp>
          <p:nvGrpSpPr>
            <p:cNvPr id="30" name="Groupe 29"/>
            <p:cNvGrpSpPr/>
            <p:nvPr/>
          </p:nvGrpSpPr>
          <p:grpSpPr>
            <a:xfrm>
              <a:off x="-20698" y="81642"/>
              <a:ext cx="4625799" cy="1467318"/>
              <a:chOff x="-20698" y="81642"/>
              <a:chExt cx="4625799" cy="1467318"/>
            </a:xfrm>
          </p:grpSpPr>
          <p:pic>
            <p:nvPicPr>
              <p:cNvPr id="46" name="Image 4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571616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47" name="ZoneTexte 46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JADE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48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" name="Groupe 30"/>
            <p:cNvGrpSpPr/>
            <p:nvPr/>
          </p:nvGrpSpPr>
          <p:grpSpPr>
            <a:xfrm>
              <a:off x="-17245" y="1630884"/>
              <a:ext cx="4625799" cy="1467318"/>
              <a:chOff x="-20698" y="81642"/>
              <a:chExt cx="4625799" cy="1467318"/>
            </a:xfrm>
          </p:grpSpPr>
          <p:pic>
            <p:nvPicPr>
              <p:cNvPr id="42" name="Image 4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571616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43" name="ZoneTexte 42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CAMILLE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44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5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2" name="Groupe 31"/>
            <p:cNvGrpSpPr/>
            <p:nvPr/>
          </p:nvGrpSpPr>
          <p:grpSpPr>
            <a:xfrm>
              <a:off x="-17245" y="3695207"/>
              <a:ext cx="4625799" cy="1467318"/>
              <a:chOff x="-20698" y="81642"/>
              <a:chExt cx="4625799" cy="1467318"/>
            </a:xfrm>
          </p:grpSpPr>
          <p:pic>
            <p:nvPicPr>
              <p:cNvPr id="38" name="Image 3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571616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39" name="ZoneTexte 38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ARTHUR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40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1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3" name="Groupe 32"/>
            <p:cNvGrpSpPr/>
            <p:nvPr/>
          </p:nvGrpSpPr>
          <p:grpSpPr>
            <a:xfrm>
              <a:off x="48079" y="5162525"/>
              <a:ext cx="4689136" cy="1467318"/>
              <a:chOff x="-84035" y="81642"/>
              <a:chExt cx="4689136" cy="1467318"/>
            </a:xfrm>
          </p:grpSpPr>
          <p:pic>
            <p:nvPicPr>
              <p:cNvPr id="34" name="Image 3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439502" y="-1364615"/>
                <a:ext cx="1390038" cy="4437112"/>
              </a:xfrm>
              <a:prstGeom prst="rect">
                <a:avLst/>
              </a:prstGeom>
            </p:spPr>
          </p:pic>
          <p:sp>
            <p:nvSpPr>
              <p:cNvPr id="35" name="ZoneTexte 34"/>
              <p:cNvSpPr txBox="1"/>
              <p:nvPr/>
            </p:nvSpPr>
            <p:spPr>
              <a:xfrm>
                <a:off x="538443" y="499998"/>
                <a:ext cx="34563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b="1" dirty="0" smtClean="0">
                    <a:latin typeface="Calibri" panose="020F0502020204030204" pitchFamily="34" charset="0"/>
                    <a:cs typeface="Aharoni" panose="02010803020104030203" pitchFamily="2" charset="-79"/>
                  </a:rPr>
                  <a:t>LOUISE</a:t>
                </a:r>
                <a:endParaRPr lang="fr-FR" sz="4000" b="1" dirty="0">
                  <a:latin typeface="Calibri" panose="020F0502020204030204" pitchFamily="34" charset="0"/>
                  <a:cs typeface="Aharoni" panose="02010803020104030203" pitchFamily="2" charset="-79"/>
                </a:endParaRPr>
              </a:p>
            </p:txBody>
          </p:sp>
          <p:pic>
            <p:nvPicPr>
              <p:cNvPr id="36" name="Picture 4" descr="E:\Fichiers Internet temporaires\IE\9YQFU9KV\MP900449089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B5D3EF"/>
                  </a:clrFrom>
                  <a:clrTo>
                    <a:srgbClr val="B5D3E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0698" y="81642"/>
                <a:ext cx="836712" cy="8367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5" descr="E:\Fichiers Internet temporaires\IE\ZP7L6VOH\MP900425230[1]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008ECD"/>
                  </a:clrFrom>
                  <a:clrTo>
                    <a:srgbClr val="008ECD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5945" y="748626"/>
                <a:ext cx="779156" cy="7783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99383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2"/>
            <a:ext cx="2555776" cy="1790818"/>
            <a:chOff x="0" y="2"/>
            <a:chExt cx="2555776" cy="179081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ZoneTexte 3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>
                  <a:latin typeface="Andika Basic" panose="02000000000000000000" pitchFamily="2" charset="0"/>
                </a:rPr>
                <a:t>Matthias</a:t>
              </a:r>
            </a:p>
            <a:p>
              <a:pPr algn="ctr"/>
              <a:r>
                <a:rPr lang="fr-FR" sz="2800" dirty="0" smtClean="0"/>
                <a:t>MATTHIAS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2771800" y="2"/>
            <a:ext cx="2555776" cy="1790818"/>
            <a:chOff x="0" y="2"/>
            <a:chExt cx="2555776" cy="1790818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8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err="1" smtClean="0">
                  <a:latin typeface="Andika Basic" panose="02000000000000000000" pitchFamily="2" charset="0"/>
                </a:rPr>
                <a:t>Timéo</a:t>
              </a:r>
              <a:endParaRPr lang="fr-FR" sz="2800" dirty="0" smtClean="0">
                <a:latin typeface="Andika Basic" panose="02000000000000000000" pitchFamily="2" charset="0"/>
              </a:endParaRPr>
            </a:p>
            <a:p>
              <a:pPr algn="ctr"/>
              <a:r>
                <a:rPr lang="fr-FR" sz="2800" dirty="0" smtClean="0"/>
                <a:t>TIMEO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5652120" y="2"/>
            <a:ext cx="2555776" cy="1790818"/>
            <a:chOff x="0" y="2"/>
            <a:chExt cx="2555776" cy="1790818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ZoneTexte 11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>
                  <a:latin typeface="Andika Basic" panose="02000000000000000000" pitchFamily="2" charset="0"/>
                </a:rPr>
                <a:t>Lola</a:t>
              </a:r>
            </a:p>
            <a:p>
              <a:pPr algn="ctr"/>
              <a:r>
                <a:rPr lang="fr-FR" sz="2800" dirty="0" smtClean="0"/>
                <a:t>LOLA</a:t>
              </a: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0" y="1951422"/>
            <a:ext cx="2555776" cy="1790818"/>
            <a:chOff x="0" y="2"/>
            <a:chExt cx="2555776" cy="1790818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ZoneTexte 14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>
                  <a:latin typeface="Andika Basic" panose="02000000000000000000" pitchFamily="2" charset="0"/>
                </a:rPr>
                <a:t>C</a:t>
              </a:r>
              <a:r>
                <a:rPr lang="fr-FR" sz="2800" dirty="0" smtClean="0">
                  <a:latin typeface="Andika Basic" panose="02000000000000000000" pitchFamily="2" charset="0"/>
                </a:rPr>
                <a:t>lémence</a:t>
              </a:r>
            </a:p>
            <a:p>
              <a:pPr algn="ctr"/>
              <a:r>
                <a:rPr lang="fr-FR" sz="2800" dirty="0" smtClean="0"/>
                <a:t>CLEMENCE</a:t>
              </a: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2830895" y="1943220"/>
            <a:ext cx="2555776" cy="1790818"/>
            <a:chOff x="0" y="2"/>
            <a:chExt cx="2555776" cy="1790818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ZoneTexte 17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err="1" smtClean="0">
                  <a:latin typeface="Andika Basic" panose="02000000000000000000" pitchFamily="2" charset="0"/>
                </a:rPr>
                <a:t>Maëlys</a:t>
              </a:r>
              <a:endParaRPr lang="fr-FR" sz="2800" dirty="0" smtClean="0">
                <a:latin typeface="Andika Basic" panose="02000000000000000000" pitchFamily="2" charset="0"/>
              </a:endParaRPr>
            </a:p>
            <a:p>
              <a:pPr algn="ctr"/>
              <a:r>
                <a:rPr lang="fr-FR" sz="2800" dirty="0" smtClean="0"/>
                <a:t>MAELYS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2367" y="3933056"/>
            <a:ext cx="2555776" cy="1790818"/>
            <a:chOff x="0" y="2"/>
            <a:chExt cx="2555776" cy="1790818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ZoneTexte 20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>
                  <a:latin typeface="Andika Basic" panose="02000000000000000000" pitchFamily="2" charset="0"/>
                </a:rPr>
                <a:t>Ninon</a:t>
              </a:r>
            </a:p>
            <a:p>
              <a:pPr algn="ctr"/>
              <a:r>
                <a:rPr lang="fr-FR" sz="2800" dirty="0" smtClean="0"/>
                <a:t>NINON</a:t>
              </a: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5652120" y="1951422"/>
            <a:ext cx="2555776" cy="1790818"/>
            <a:chOff x="0" y="2"/>
            <a:chExt cx="2555776" cy="1790818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ZoneTexte 23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>
                  <a:latin typeface="Andika Basic" panose="02000000000000000000" pitchFamily="2" charset="0"/>
                </a:rPr>
                <a:t>Manon</a:t>
              </a:r>
            </a:p>
            <a:p>
              <a:pPr algn="ctr"/>
              <a:r>
                <a:rPr lang="fr-FR" sz="2800" dirty="0" smtClean="0"/>
                <a:t>MANON</a:t>
              </a:r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2830895" y="3952846"/>
            <a:ext cx="2555776" cy="1790818"/>
            <a:chOff x="0" y="2"/>
            <a:chExt cx="2555776" cy="1790818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ZoneTexte 26"/>
            <p:cNvSpPr txBox="1"/>
            <p:nvPr/>
          </p:nvSpPr>
          <p:spPr>
            <a:xfrm>
              <a:off x="84921" y="418357"/>
              <a:ext cx="247085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>
                  <a:latin typeface="Andika Basic" panose="02000000000000000000" pitchFamily="2" charset="0"/>
                </a:rPr>
                <a:t>Marie-Amélie</a:t>
              </a:r>
            </a:p>
            <a:p>
              <a:pPr algn="ctr"/>
              <a:r>
                <a:rPr lang="fr-FR" sz="2800" dirty="0" smtClean="0"/>
                <a:t>MARIE-AMELIE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5681076" y="3972636"/>
            <a:ext cx="2555776" cy="1790818"/>
            <a:chOff x="0" y="2"/>
            <a:chExt cx="2555776" cy="1790818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1"/>
            <a:stretch/>
          </p:blipFill>
          <p:spPr bwMode="auto">
            <a:xfrm>
              <a:off x="0" y="2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ZoneTexte 29"/>
            <p:cNvSpPr txBox="1"/>
            <p:nvPr/>
          </p:nvSpPr>
          <p:spPr>
            <a:xfrm>
              <a:off x="233772" y="418357"/>
              <a:ext cx="20882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>
                  <a:latin typeface="Andika Basic" panose="02000000000000000000" pitchFamily="2" charset="0"/>
                </a:rPr>
                <a:t>Tom</a:t>
              </a:r>
            </a:p>
            <a:p>
              <a:pPr algn="ctr"/>
              <a:r>
                <a:rPr lang="fr-FR" sz="2800" dirty="0" smtClean="0"/>
                <a:t>TOM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338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0" y="12018"/>
            <a:ext cx="2555776" cy="1790818"/>
            <a:chOff x="0" y="12018"/>
            <a:chExt cx="2555776" cy="1790818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ZoneTexte 2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Matthias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Matthias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2687007" y="12018"/>
            <a:ext cx="2555776" cy="1790818"/>
            <a:chOff x="0" y="12018"/>
            <a:chExt cx="2555776" cy="1790818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ZoneTexte 33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Mathéo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Mathéo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5364088" y="0"/>
            <a:ext cx="2555776" cy="1790818"/>
            <a:chOff x="0" y="12018"/>
            <a:chExt cx="2555776" cy="1790818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ZoneTexte 36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Manon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Manon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0" y="1955236"/>
            <a:ext cx="2555776" cy="1790818"/>
            <a:chOff x="0" y="12018"/>
            <a:chExt cx="2555776" cy="1790818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ZoneTexte 39"/>
            <p:cNvSpPr txBox="1"/>
            <p:nvPr/>
          </p:nvSpPr>
          <p:spPr>
            <a:xfrm>
              <a:off x="271775" y="414566"/>
              <a:ext cx="2160240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000" dirty="0" smtClean="0">
                  <a:latin typeface="Andika Basic" panose="02000000000000000000" pitchFamily="2" charset="0"/>
                </a:rPr>
                <a:t>Marie -Amélie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Marie-Amélie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2708176" y="1955236"/>
            <a:ext cx="2555776" cy="1790818"/>
            <a:chOff x="0" y="12018"/>
            <a:chExt cx="2555776" cy="1790818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ZoneTexte 42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err="1" smtClean="0">
                  <a:latin typeface="Andika Basic" panose="02000000000000000000" pitchFamily="2" charset="0"/>
                </a:rPr>
                <a:t>Maëlys</a:t>
              </a:r>
              <a:endParaRPr lang="fr-FR" sz="2400" dirty="0" smtClean="0">
                <a:latin typeface="Andika Basic" panose="02000000000000000000" pitchFamily="2" charset="0"/>
              </a:endParaRPr>
            </a:p>
            <a:p>
              <a:pPr algn="ctr"/>
              <a:r>
                <a:rPr lang="fr-FR" sz="2400" dirty="0" err="1" smtClean="0">
                  <a:latin typeface="Cursive standard" pitchFamily="2" charset="0"/>
                </a:rPr>
                <a:t>Maëlys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5364088" y="1973676"/>
            <a:ext cx="2555776" cy="1790818"/>
            <a:chOff x="0" y="12018"/>
            <a:chExt cx="2555776" cy="1790818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ZoneTexte 45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Ninon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Ninon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25012" y="3818876"/>
            <a:ext cx="2555776" cy="1790818"/>
            <a:chOff x="0" y="12018"/>
            <a:chExt cx="2555776" cy="1790818"/>
          </a:xfrm>
        </p:grpSpPr>
        <p:pic>
          <p:nvPicPr>
            <p:cNvPr id="4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ZoneTexte 48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Sarah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Sarah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2737896" y="3818876"/>
            <a:ext cx="2555776" cy="1790818"/>
            <a:chOff x="0" y="12018"/>
            <a:chExt cx="2555776" cy="1790818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" name="ZoneTexte 51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Gaétan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Gaétan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5392866" y="3837316"/>
            <a:ext cx="2555776" cy="1790818"/>
            <a:chOff x="0" y="12018"/>
            <a:chExt cx="2555776" cy="1790818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21" t="8711" r="25810" b="49601"/>
            <a:stretch/>
          </p:blipFill>
          <p:spPr bwMode="auto">
            <a:xfrm>
              <a:off x="0" y="12018"/>
              <a:ext cx="2555776" cy="179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ZoneTexte 54"/>
            <p:cNvSpPr txBox="1"/>
            <p:nvPr/>
          </p:nvSpPr>
          <p:spPr>
            <a:xfrm>
              <a:off x="449796" y="418036"/>
              <a:ext cx="1656184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dirty="0" smtClean="0">
                  <a:latin typeface="Andika Basic" panose="02000000000000000000" pitchFamily="2" charset="0"/>
                </a:rPr>
                <a:t>Clémence</a:t>
              </a:r>
            </a:p>
            <a:p>
              <a:pPr algn="ctr"/>
              <a:r>
                <a:rPr lang="fr-FR" sz="2400" dirty="0" smtClean="0">
                  <a:latin typeface="Cursive standard" pitchFamily="2" charset="0"/>
                </a:rPr>
                <a:t>Clémence</a:t>
              </a:r>
              <a:endParaRPr lang="fr-FR" sz="2400" dirty="0">
                <a:latin typeface="Cursive standard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5789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Affichage à l'écran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SARL familiale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CROCHEMORE Alain</dc:creator>
  <cp:lastModifiedBy>CROCHEMORE Alain</cp:lastModifiedBy>
  <cp:revision>1</cp:revision>
  <dcterms:created xsi:type="dcterms:W3CDTF">2015-05-05T13:13:15Z</dcterms:created>
  <dcterms:modified xsi:type="dcterms:W3CDTF">2015-05-05T13:14:43Z</dcterms:modified>
</cp:coreProperties>
</file>