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61" r:id="rId9"/>
    <p:sldId id="266" r:id="rId10"/>
    <p:sldId id="267" r:id="rId11"/>
    <p:sldId id="263" r:id="rId12"/>
    <p:sldId id="269" r:id="rId13"/>
    <p:sldId id="260" r:id="rId14"/>
    <p:sldId id="275" r:id="rId15"/>
    <p:sldId id="264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A3E7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C1CBE-A01F-47B9-8A0A-425630809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9150D7-1E55-470D-99D2-CD8E95232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6BEC6-27DD-4CD2-9A6B-46266202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539B1E-4FA0-4FDA-BC41-0F9BE957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2879C0-844A-4AF1-B35C-0624B5A3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63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FD558-D5A6-4963-A8BC-61E35AF5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ED77D4-DA63-4EDA-820C-DD7D70B36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571A4A-1145-4DCF-B372-7D75F2F2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89C56D-D44C-46BC-9746-44B630D2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7F0D04-8B6C-452B-AA80-84ECE371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43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3E6348-C02E-4365-BA96-C6A05F36F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7608B8-0722-4A7A-A9D2-A800A4A59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74A827-CEC1-4050-B816-EB655E81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8917E1-E27D-403D-8F0B-56202A24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EF0A8A-9C5F-43A6-A937-D2512E9F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35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943A3-2796-44B8-8098-DC85623E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EF32A8-AE08-4AF7-B6B3-FE9C3C54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57CD37-A349-43A0-B922-EBD1B59F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B4AF20-D85C-4B7E-970A-97B90F61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E0F1E7-B110-4854-AA86-6090A392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83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BD15B-2425-47BA-BBDB-AB44236F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2F594C-1C1E-4CED-A074-9D212D440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80BABC-F8A6-4CC2-BE90-1C87D246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6825C-F527-4282-B52F-F007360D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AC7940-353D-4A14-8542-736DE886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52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849BB-21C9-4164-AA95-1736BA3B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E693B-20BA-4701-B1FD-654CB3E71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6A2491-4BAF-47F5-AC01-05C4A6855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49AAF6-E4B4-4BC1-9FC0-FBEBF2C69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3E831A-BBC9-456B-9831-50DF3D02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14E4B5-E513-4ACF-9828-31593AB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8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685EB-5195-425C-A12C-6A1F970A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0C1CD9-8CE9-4244-971C-5E4AD4E8D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C4C2DF-9DF2-4D9A-A1C8-0F3D2C2BC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DFA016-AF55-42B8-9C81-1C9D2502B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F48E19-4E06-41ED-856A-6CD299F61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F01F62-3723-4342-89E9-DB7DA991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861D23-B6F9-4DB5-9CB4-58E01A6B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A2C056-2B2C-4B84-A709-C262D826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11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0DE38-BC4A-4486-9D38-380995FC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CB2844-9AAF-4CF8-B61C-8B104A6F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36BE4F-697C-40A9-869B-1B97AD5F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E0104C-AE1F-44C8-84F4-B6D73348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56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ED00C6-4B7B-4858-9059-7B43D7C7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605AAE-D444-4567-A41E-D63F4863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BD68BC-812C-4337-AA47-823B2F8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19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0525BC-830A-4D22-996C-88245976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2D9DF5-885D-4F6F-95F3-42D9A44EE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BDFAD5-E0E9-42EA-AF34-FC806F71A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0F7DE0-94AB-45B1-8E44-D85062C0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103D05-0CF6-4DFB-8ECA-A1379A73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A65FE4-F046-4ACE-B5FA-0E6F0F5C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96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56E40-5420-4373-BE7F-7E5A53BA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A9B530A-EB6D-4A9B-86BA-F64847946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8C840D-0122-4186-832E-B4F3F34B2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B310DA-0139-4077-9E08-27F5B263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D08F57-870C-41C5-B034-FC4ECF42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477805-C026-45B1-AFC9-35A30FBE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6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89555D-29CC-4A6E-BD9F-05F63C0E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978C85-3E01-4506-AFED-65E07AC1A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733DFF-1D58-4D78-BD0C-28CAD4134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D76B-FE46-4A00-85C6-841E85AF4C60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6C8A3A-9B36-433F-A91C-0AFF3C0A7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FFED56-4BC1-4DD0-908D-76CDF06A2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1723-3E67-4232-84C2-07905F6D36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00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laaL3Y5vI" TargetMode="External"/><Relationship Id="rId2" Type="http://schemas.openxmlformats.org/officeDocument/2006/relationships/hyperlink" Target="https://www.youtube.com/watch?v=dveH6jjY6eo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B1EEFF-FE95-409A-A3A4-BDE75BCC9060}"/>
              </a:ext>
            </a:extLst>
          </p:cNvPr>
          <p:cNvSpPr/>
          <p:nvPr/>
        </p:nvSpPr>
        <p:spPr>
          <a:xfrm>
            <a:off x="1090041" y="704934"/>
            <a:ext cx="3359129" cy="109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GÉOMÉTRIE ET ARTS VISUELS</a:t>
            </a:r>
            <a:endParaRPr lang="fr-FR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1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L’artiste : </a:t>
            </a:r>
            <a:r>
              <a:rPr lang="fr-FR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Anny Robin Deshayes</a:t>
            </a:r>
            <a:endParaRPr lang="fr-FR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fr-FR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5" name="il_fi">
            <a:extLst>
              <a:ext uri="{FF2B5EF4-FFF2-40B4-BE49-F238E27FC236}">
                <a16:creationId xmlns:a16="http://schemas.microsoft.com/office/drawing/2014/main" id="{BE30C313-87A4-4970-99C1-96CCFEABBE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48" y="1552123"/>
            <a:ext cx="6284430" cy="45972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1FE4F-D194-47C8-8AC6-7B257C063FF8}"/>
              </a:ext>
            </a:extLst>
          </p:cNvPr>
          <p:cNvSpPr/>
          <p:nvPr/>
        </p:nvSpPr>
        <p:spPr>
          <a:xfrm>
            <a:off x="5045612" y="6149344"/>
            <a:ext cx="6096000" cy="708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Géométrie première », d’Anny Robin Deshayes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 sur toile de 2009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D4363B-D61C-4B23-9533-BC1336FED699}"/>
              </a:ext>
            </a:extLst>
          </p:cNvPr>
          <p:cNvSpPr txBox="1"/>
          <p:nvPr/>
        </p:nvSpPr>
        <p:spPr>
          <a:xfrm>
            <a:off x="5145206" y="149576"/>
            <a:ext cx="7233313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Anny Robin Deshayes est une artiste contemporaine (qui vit actuellement) et française.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a fait une école d’architecture. Elle expose ses toiles à Paris.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aime utiliser des lignes qui se croisent et des couleurs vives dans ses œuvres.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0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E9FF37-C68B-4F4F-821D-1166475EE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35306"/>
          <a:stretch/>
        </p:blipFill>
        <p:spPr bwMode="auto">
          <a:xfrm rot="60000">
            <a:off x="5691326" y="241142"/>
            <a:ext cx="4719514" cy="460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432066ED-FC7A-451C-8A35-08E73B510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2" y="200310"/>
            <a:ext cx="6681788" cy="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POLYGONES DANS TOUS LES SENS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FA1C1A1-AA14-4420-B36D-A5E155127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45" y="751173"/>
            <a:ext cx="48450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Un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polygone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est une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figure fermée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que l'on peut tracer à la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règle. </a:t>
            </a:r>
            <a:endParaRPr kumimoji="0" lang="fr-FR" altLang="fr-FR" sz="1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Le polygone est constitué de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Segoe UI Light" panose="020B0502040204020203" pitchFamily="34" charset="0"/>
              </a:rPr>
              <a:t>segments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appelés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côtés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Les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côtés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4475A1"/>
                </a:solidFill>
                <a:effectLst/>
                <a:latin typeface="Segoe UI Light" panose="020B0502040204020203" pitchFamily="34" charset="0"/>
              </a:rPr>
              <a:t>se rejoignent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entre eux pour former les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sommets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FA86FC4-C756-463B-BD71-46CC895EF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0" y="1750956"/>
            <a:ext cx="5396688" cy="141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Dessine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points verts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 les nœuds du quadrillage puis relie-les pour former un polygone 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4 points bleus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…………………………………………………………………………………………………..	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4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5 points rouges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…………………………………………………………………………………………………..	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5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 points noirs	…………………………………………………………………………………………………..	6 côtés.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recommence plusieurs fois !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0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EBBD679-99E8-4CA9-A70B-360AF872B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35306"/>
          <a:stretch/>
        </p:blipFill>
        <p:spPr bwMode="auto">
          <a:xfrm rot="60000">
            <a:off x="4841798" y="122435"/>
            <a:ext cx="2315899" cy="22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F987B58-7EEF-4D85-BB1E-27D3AC888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2" y="200310"/>
            <a:ext cx="6681788" cy="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POLYGONES DANS TOUS LES SENS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7820C9C-293A-4585-9C09-45DF88F4B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45" y="751173"/>
            <a:ext cx="48450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Un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polygone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est une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figure fermée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que l'on peut tracer à la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règle. </a:t>
            </a:r>
            <a:endParaRPr kumimoji="0" lang="fr-FR" altLang="fr-FR" sz="1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Le polygone est constitué de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Segoe UI Light" panose="020B0502040204020203" pitchFamily="34" charset="0"/>
              </a:rPr>
              <a:t>segments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appelés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côtés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Les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côtés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4475A1"/>
                </a:solidFill>
                <a:effectLst/>
                <a:latin typeface="Segoe UI Light" panose="020B0502040204020203" pitchFamily="34" charset="0"/>
              </a:rPr>
              <a:t>se rejoignent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entre eux pour former les 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sommets</a:t>
            </a:r>
            <a:r>
              <a:rPr kumimoji="0" lang="fr-FR" altLang="fr-FR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E772E44-48CC-4CA4-B87B-8CD06ACA1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0" y="1750956"/>
            <a:ext cx="5396688" cy="141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Dessine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points verts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 les nœuds du quadrillage puis relie-les pour former un polygone 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4 points bleus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…………………………………………………………………………………………………..	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4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5 points rouges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…………………………………………………………………………………………………..	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5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 points noirs	…………………………………………………………………………………………………..	6 côtés.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recommence plusieurs fois !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E149285-C6CE-4CBC-95DD-53C88F1B2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35306"/>
          <a:stretch/>
        </p:blipFill>
        <p:spPr bwMode="auto">
          <a:xfrm rot="60000">
            <a:off x="4805283" y="3427265"/>
            <a:ext cx="2315899" cy="22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DC71BB5E-3452-4A1E-87AC-4A2A8137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17" y="3505140"/>
            <a:ext cx="6681788" cy="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POLYGONES DANS TOUS LES SENS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D0789DD-B3F5-4EE0-B088-3DE57C989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0" y="4056003"/>
            <a:ext cx="48450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Un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polygone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est une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figure fermée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que l'on peut tracer à la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règle. </a:t>
            </a:r>
            <a:endParaRPr kumimoji="0" lang="fr-FR" altLang="fr-FR" sz="1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Le polygone est constitué de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2D4E6B"/>
                </a:solidFill>
                <a:effectLst/>
                <a:latin typeface="Segoe UI Light" panose="020B0502040204020203" pitchFamily="34" charset="0"/>
              </a:rPr>
              <a:t>segments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appelés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côtés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Les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côtés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4475A1"/>
                </a:solidFill>
                <a:effectLst/>
                <a:latin typeface="Segoe UI Light" panose="020B0502040204020203" pitchFamily="34" charset="0"/>
              </a:rPr>
              <a:t>se rejoignent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entre eux pour former les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sommets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E9A6C81-9601-4285-AE35-663B4CFAA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15" y="5055786"/>
            <a:ext cx="5396688" cy="141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Dessine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points verts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 les nœuds du quadrillage puis relie-les pour former un polygone 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4 points bleus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…………………………………………………………………………………………………..	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4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5 points rouges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…………………………………………………………………………………………………..	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5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 points noirs	…………………………………………………………………………………………………..	6 côtés.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recommence plusieurs fois !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6AE0FDE-C701-450B-9370-49A497687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35306"/>
          <a:stretch/>
        </p:blipFill>
        <p:spPr bwMode="auto">
          <a:xfrm rot="16260000">
            <a:off x="7437374" y="336141"/>
            <a:ext cx="1878063" cy="18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4C9F5267-E2A8-40C8-859A-D2C1F4E8B84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321137" y="3041413"/>
            <a:ext cx="6681788" cy="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POLYGONES DANS TOUS LES SENS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4BF15676-DF47-428F-A085-BC94EDFEEC1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953881" y="3759757"/>
            <a:ext cx="48450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Un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polygone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est une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figure fermée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que l'on peut tracer à la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règle. </a:t>
            </a:r>
            <a:endParaRPr kumimoji="0" lang="fr-FR" altLang="fr-FR" sz="1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Le polygone est constitué de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2D4E6B"/>
                </a:solidFill>
                <a:effectLst/>
                <a:latin typeface="Segoe UI Light" panose="020B0502040204020203" pitchFamily="34" charset="0"/>
              </a:rPr>
              <a:t>segments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appelés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côtés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Les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côtés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4475A1"/>
                </a:solidFill>
                <a:effectLst/>
                <a:latin typeface="Segoe UI Light" panose="020B0502040204020203" pitchFamily="34" charset="0"/>
              </a:rPr>
              <a:t>se rejoignent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entre eux pour former les 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egoe UI Light" panose="020B0502040204020203" pitchFamily="34" charset="0"/>
              </a:rPr>
              <a:t>sommets</a:t>
            </a: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 Light" panose="020B0502040204020203" pitchFamily="34" charset="0"/>
              </a:rPr>
              <a:t> 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B3469EB-34C4-40B9-A0B8-C4E31A9C9E1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885665" y="3312633"/>
            <a:ext cx="5396688" cy="141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Dessine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points verts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 les nœuds du quadrillage puis relie-les pour former un polygone 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4 points bleus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…………………………………………………………………………………………………..	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D4E6B"/>
                </a:solidFill>
                <a:effectLst/>
                <a:latin typeface="Calibri" panose="020F0502020204030204" pitchFamily="34" charset="0"/>
              </a:rPr>
              <a:t>4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5 points rouges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…………………………………………………………………………………………………..	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5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 points noirs	…………………………………………………………………………………………………..	6 côtés.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recommence plusieurs fois !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3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orme libre : forme 119">
            <a:extLst>
              <a:ext uri="{FF2B5EF4-FFF2-40B4-BE49-F238E27FC236}">
                <a16:creationId xmlns:a16="http://schemas.microsoft.com/office/drawing/2014/main" id="{F7CC0828-C857-4AC4-B31C-22BEBC841D8D}"/>
              </a:ext>
            </a:extLst>
          </p:cNvPr>
          <p:cNvSpPr/>
          <p:nvPr/>
        </p:nvSpPr>
        <p:spPr>
          <a:xfrm>
            <a:off x="2429301" y="4831307"/>
            <a:ext cx="2906974" cy="982639"/>
          </a:xfrm>
          <a:custGeom>
            <a:avLst/>
            <a:gdLst>
              <a:gd name="connsiteX0" fmla="*/ 0 w 2906974"/>
              <a:gd name="connsiteY0" fmla="*/ 177421 h 982639"/>
              <a:gd name="connsiteX1" fmla="*/ 2906974 w 2906974"/>
              <a:gd name="connsiteY1" fmla="*/ 0 h 982639"/>
              <a:gd name="connsiteX2" fmla="*/ 2715905 w 2906974"/>
              <a:gd name="connsiteY2" fmla="*/ 982639 h 982639"/>
              <a:gd name="connsiteX3" fmla="*/ 0 w 2906974"/>
              <a:gd name="connsiteY3" fmla="*/ 177421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6974" h="982639">
                <a:moveTo>
                  <a:pt x="0" y="177421"/>
                </a:moveTo>
                <a:lnTo>
                  <a:pt x="2906974" y="0"/>
                </a:lnTo>
                <a:lnTo>
                  <a:pt x="2715905" y="982639"/>
                </a:lnTo>
                <a:lnTo>
                  <a:pt x="0" y="177421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Forme libre : forme 116">
            <a:extLst>
              <a:ext uri="{FF2B5EF4-FFF2-40B4-BE49-F238E27FC236}">
                <a16:creationId xmlns:a16="http://schemas.microsoft.com/office/drawing/2014/main" id="{9DCF618E-36F6-47D3-BDD6-9E050651CE3B}"/>
              </a:ext>
            </a:extLst>
          </p:cNvPr>
          <p:cNvSpPr/>
          <p:nvPr/>
        </p:nvSpPr>
        <p:spPr>
          <a:xfrm>
            <a:off x="1091821" y="1924334"/>
            <a:ext cx="1910686" cy="2606723"/>
          </a:xfrm>
          <a:custGeom>
            <a:avLst/>
            <a:gdLst>
              <a:gd name="connsiteX0" fmla="*/ 409433 w 1910686"/>
              <a:gd name="connsiteY0" fmla="*/ 0 h 2606723"/>
              <a:gd name="connsiteX1" fmla="*/ 0 w 1910686"/>
              <a:gd name="connsiteY1" fmla="*/ 1951630 h 2606723"/>
              <a:gd name="connsiteX2" fmla="*/ 1856095 w 1910686"/>
              <a:gd name="connsiteY2" fmla="*/ 2606723 h 2606723"/>
              <a:gd name="connsiteX3" fmla="*/ 1910686 w 1910686"/>
              <a:gd name="connsiteY3" fmla="*/ 709684 h 2606723"/>
              <a:gd name="connsiteX4" fmla="*/ 409433 w 1910686"/>
              <a:gd name="connsiteY4" fmla="*/ 0 h 26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686" h="2606723">
                <a:moveTo>
                  <a:pt x="409433" y="0"/>
                </a:moveTo>
                <a:lnTo>
                  <a:pt x="0" y="1951630"/>
                </a:lnTo>
                <a:lnTo>
                  <a:pt x="1856095" y="2606723"/>
                </a:lnTo>
                <a:lnTo>
                  <a:pt x="1910686" y="709684"/>
                </a:lnTo>
                <a:lnTo>
                  <a:pt x="409433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Forme libre : forme 115">
            <a:extLst>
              <a:ext uri="{FF2B5EF4-FFF2-40B4-BE49-F238E27FC236}">
                <a16:creationId xmlns:a16="http://schemas.microsoft.com/office/drawing/2014/main" id="{6B29359A-13FD-4F7E-9243-4BD169F92D28}"/>
              </a:ext>
            </a:extLst>
          </p:cNvPr>
          <p:cNvSpPr/>
          <p:nvPr/>
        </p:nvSpPr>
        <p:spPr>
          <a:xfrm>
            <a:off x="1692322" y="3630304"/>
            <a:ext cx="3739487" cy="2006221"/>
          </a:xfrm>
          <a:custGeom>
            <a:avLst/>
            <a:gdLst>
              <a:gd name="connsiteX0" fmla="*/ 0 w 3739487"/>
              <a:gd name="connsiteY0" fmla="*/ 0 h 2006221"/>
              <a:gd name="connsiteX1" fmla="*/ 3739487 w 3739487"/>
              <a:gd name="connsiteY1" fmla="*/ 641445 h 2006221"/>
              <a:gd name="connsiteX2" fmla="*/ 2156347 w 3739487"/>
              <a:gd name="connsiteY2" fmla="*/ 2006221 h 2006221"/>
              <a:gd name="connsiteX3" fmla="*/ 600502 w 3739487"/>
              <a:gd name="connsiteY3" fmla="*/ 1119117 h 2006221"/>
              <a:gd name="connsiteX4" fmla="*/ 0 w 3739487"/>
              <a:gd name="connsiteY4" fmla="*/ 0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9487" h="2006221">
                <a:moveTo>
                  <a:pt x="0" y="0"/>
                </a:moveTo>
                <a:lnTo>
                  <a:pt x="3739487" y="641445"/>
                </a:lnTo>
                <a:lnTo>
                  <a:pt x="2156347" y="2006221"/>
                </a:lnTo>
                <a:lnTo>
                  <a:pt x="600502" y="11191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Forme libre : forme 114">
            <a:extLst>
              <a:ext uri="{FF2B5EF4-FFF2-40B4-BE49-F238E27FC236}">
                <a16:creationId xmlns:a16="http://schemas.microsoft.com/office/drawing/2014/main" id="{B19B49E2-F399-40FC-BAF2-0881618E0B5B}"/>
              </a:ext>
            </a:extLst>
          </p:cNvPr>
          <p:cNvSpPr/>
          <p:nvPr/>
        </p:nvSpPr>
        <p:spPr>
          <a:xfrm>
            <a:off x="1951631" y="2347415"/>
            <a:ext cx="3316406" cy="2743200"/>
          </a:xfrm>
          <a:custGeom>
            <a:avLst/>
            <a:gdLst>
              <a:gd name="connsiteX0" fmla="*/ 0 w 2879677"/>
              <a:gd name="connsiteY0" fmla="*/ 791570 h 2674961"/>
              <a:gd name="connsiteX1" fmla="*/ 941695 w 2879677"/>
              <a:gd name="connsiteY1" fmla="*/ 2674961 h 2674961"/>
              <a:gd name="connsiteX2" fmla="*/ 2879677 w 2879677"/>
              <a:gd name="connsiteY2" fmla="*/ 1746913 h 2674961"/>
              <a:gd name="connsiteX3" fmla="*/ 2429301 w 2879677"/>
              <a:gd name="connsiteY3" fmla="*/ 0 h 2674961"/>
              <a:gd name="connsiteX4" fmla="*/ 0 w 2879677"/>
              <a:gd name="connsiteY4" fmla="*/ 791570 h 2674961"/>
              <a:gd name="connsiteX0" fmla="*/ 0 w 3316406"/>
              <a:gd name="connsiteY0" fmla="*/ 859809 h 2743200"/>
              <a:gd name="connsiteX1" fmla="*/ 941695 w 3316406"/>
              <a:gd name="connsiteY1" fmla="*/ 2743200 h 2743200"/>
              <a:gd name="connsiteX2" fmla="*/ 2879677 w 3316406"/>
              <a:gd name="connsiteY2" fmla="*/ 1815152 h 2743200"/>
              <a:gd name="connsiteX3" fmla="*/ 3316406 w 3316406"/>
              <a:gd name="connsiteY3" fmla="*/ 0 h 2743200"/>
              <a:gd name="connsiteX4" fmla="*/ 0 w 3316406"/>
              <a:gd name="connsiteY4" fmla="*/ 859809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6406" h="2743200">
                <a:moveTo>
                  <a:pt x="0" y="859809"/>
                </a:moveTo>
                <a:lnTo>
                  <a:pt x="941695" y="2743200"/>
                </a:lnTo>
                <a:lnTo>
                  <a:pt x="2879677" y="1815152"/>
                </a:lnTo>
                <a:lnTo>
                  <a:pt x="3316406" y="0"/>
                </a:lnTo>
                <a:lnTo>
                  <a:pt x="0" y="859809"/>
                </a:lnTo>
                <a:close/>
              </a:path>
            </a:pathLst>
          </a:custGeom>
          <a:solidFill>
            <a:srgbClr val="FFA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orme libre : forme 113">
            <a:extLst>
              <a:ext uri="{FF2B5EF4-FFF2-40B4-BE49-F238E27FC236}">
                <a16:creationId xmlns:a16="http://schemas.microsoft.com/office/drawing/2014/main" id="{1ACA3224-D675-459B-8291-61807F953634}"/>
              </a:ext>
            </a:extLst>
          </p:cNvPr>
          <p:cNvSpPr/>
          <p:nvPr/>
        </p:nvSpPr>
        <p:spPr>
          <a:xfrm>
            <a:off x="4708478" y="1842448"/>
            <a:ext cx="1897038" cy="2306471"/>
          </a:xfrm>
          <a:custGeom>
            <a:avLst/>
            <a:gdLst>
              <a:gd name="connsiteX0" fmla="*/ 0 w 1897038"/>
              <a:gd name="connsiteY0" fmla="*/ 0 h 2306471"/>
              <a:gd name="connsiteX1" fmla="*/ 136477 w 1897038"/>
              <a:gd name="connsiteY1" fmla="*/ 2306471 h 2306471"/>
              <a:gd name="connsiteX2" fmla="*/ 955343 w 1897038"/>
              <a:gd name="connsiteY2" fmla="*/ 1514901 h 2306471"/>
              <a:gd name="connsiteX3" fmla="*/ 1897038 w 1897038"/>
              <a:gd name="connsiteY3" fmla="*/ 1255594 h 2306471"/>
              <a:gd name="connsiteX4" fmla="*/ 0 w 1897038"/>
              <a:gd name="connsiteY4" fmla="*/ 0 h 230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038" h="2306471">
                <a:moveTo>
                  <a:pt x="0" y="0"/>
                </a:moveTo>
                <a:lnTo>
                  <a:pt x="136477" y="2306471"/>
                </a:lnTo>
                <a:lnTo>
                  <a:pt x="955343" y="1514901"/>
                </a:lnTo>
                <a:lnTo>
                  <a:pt x="1897038" y="12555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orme libre : forme 111">
            <a:extLst>
              <a:ext uri="{FF2B5EF4-FFF2-40B4-BE49-F238E27FC236}">
                <a16:creationId xmlns:a16="http://schemas.microsoft.com/office/drawing/2014/main" id="{375BB7E0-5CAE-47FC-8D59-1D6C20351748}"/>
              </a:ext>
            </a:extLst>
          </p:cNvPr>
          <p:cNvSpPr/>
          <p:nvPr/>
        </p:nvSpPr>
        <p:spPr>
          <a:xfrm>
            <a:off x="1937982" y="1255594"/>
            <a:ext cx="4189863" cy="1978925"/>
          </a:xfrm>
          <a:custGeom>
            <a:avLst/>
            <a:gdLst>
              <a:gd name="connsiteX0" fmla="*/ 1173708 w 4189863"/>
              <a:gd name="connsiteY0" fmla="*/ 0 h 1978925"/>
              <a:gd name="connsiteX1" fmla="*/ 0 w 4189863"/>
              <a:gd name="connsiteY1" fmla="*/ 1978925 h 1978925"/>
              <a:gd name="connsiteX2" fmla="*/ 4189863 w 4189863"/>
              <a:gd name="connsiteY2" fmla="*/ 1801505 h 1978925"/>
              <a:gd name="connsiteX3" fmla="*/ 1173708 w 4189863"/>
              <a:gd name="connsiteY3" fmla="*/ 0 h 197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9863" h="1978925">
                <a:moveTo>
                  <a:pt x="1173708" y="0"/>
                </a:moveTo>
                <a:lnTo>
                  <a:pt x="0" y="1978925"/>
                </a:lnTo>
                <a:lnTo>
                  <a:pt x="4189863" y="1801505"/>
                </a:lnTo>
                <a:lnTo>
                  <a:pt x="117370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FAA58A65-68F1-4384-9B3C-51A3C48E9E3D}"/>
              </a:ext>
            </a:extLst>
          </p:cNvPr>
          <p:cNvSpPr/>
          <p:nvPr/>
        </p:nvSpPr>
        <p:spPr>
          <a:xfrm>
            <a:off x="1761942" y="1590675"/>
            <a:ext cx="1321723" cy="1409007"/>
          </a:xfrm>
          <a:custGeom>
            <a:avLst/>
            <a:gdLst>
              <a:gd name="connsiteX0" fmla="*/ 473825 w 1321723"/>
              <a:gd name="connsiteY0" fmla="*/ 0 h 1409007"/>
              <a:gd name="connsiteX1" fmla="*/ 0 w 1321723"/>
              <a:gd name="connsiteY1" fmla="*/ 735676 h 1409007"/>
              <a:gd name="connsiteX2" fmla="*/ 374073 w 1321723"/>
              <a:gd name="connsiteY2" fmla="*/ 1409007 h 1409007"/>
              <a:gd name="connsiteX3" fmla="*/ 1321723 w 1321723"/>
              <a:gd name="connsiteY3" fmla="*/ 253538 h 1409007"/>
              <a:gd name="connsiteX4" fmla="*/ 473825 w 1321723"/>
              <a:gd name="connsiteY4" fmla="*/ 0 h 140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723" h="1409007">
                <a:moveTo>
                  <a:pt x="473825" y="0"/>
                </a:moveTo>
                <a:lnTo>
                  <a:pt x="0" y="735676"/>
                </a:lnTo>
                <a:lnTo>
                  <a:pt x="374073" y="1409007"/>
                </a:lnTo>
                <a:lnTo>
                  <a:pt x="1321723" y="253538"/>
                </a:lnTo>
                <a:lnTo>
                  <a:pt x="47382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0E1D474-A354-4D7D-9686-8205A88D4E09}"/>
              </a:ext>
            </a:extLst>
          </p:cNvPr>
          <p:cNvSpPr/>
          <p:nvPr/>
        </p:nvSpPr>
        <p:spPr>
          <a:xfrm>
            <a:off x="2294816" y="2922796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F94BE00-6E48-491E-9C7E-5700B0712906}"/>
              </a:ext>
            </a:extLst>
          </p:cNvPr>
          <p:cNvSpPr/>
          <p:nvPr/>
        </p:nvSpPr>
        <p:spPr>
          <a:xfrm>
            <a:off x="3183047" y="2628771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78411C5-701F-4E00-B653-64B51626D6DD}"/>
              </a:ext>
            </a:extLst>
          </p:cNvPr>
          <p:cNvSpPr/>
          <p:nvPr/>
        </p:nvSpPr>
        <p:spPr>
          <a:xfrm>
            <a:off x="3788028" y="3530856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7B878DC-3366-4E4A-9C7F-D91CA68E1FE3}"/>
              </a:ext>
            </a:extLst>
          </p:cNvPr>
          <p:cNvCxnSpPr>
            <a:cxnSpLocks/>
          </p:cNvCxnSpPr>
          <p:nvPr/>
        </p:nvCxnSpPr>
        <p:spPr>
          <a:xfrm flipV="1">
            <a:off x="2317611" y="2681653"/>
            <a:ext cx="876656" cy="29069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51740B26-88DE-4F0A-A910-4F243EBD8D27}"/>
              </a:ext>
            </a:extLst>
          </p:cNvPr>
          <p:cNvSpPr/>
          <p:nvPr/>
        </p:nvSpPr>
        <p:spPr>
          <a:xfrm>
            <a:off x="3454830" y="2334711"/>
            <a:ext cx="1812618" cy="2188577"/>
          </a:xfrm>
          <a:custGeom>
            <a:avLst/>
            <a:gdLst>
              <a:gd name="connsiteX0" fmla="*/ 0 w 1767840"/>
              <a:gd name="connsiteY0" fmla="*/ 2107475 h 2107475"/>
              <a:gd name="connsiteX1" fmla="*/ 1767840 w 1767840"/>
              <a:gd name="connsiteY1" fmla="*/ 1166949 h 2107475"/>
              <a:gd name="connsiteX2" fmla="*/ 1384663 w 1767840"/>
              <a:gd name="connsiteY2" fmla="*/ 0 h 2107475"/>
              <a:gd name="connsiteX3" fmla="*/ 0 w 1767840"/>
              <a:gd name="connsiteY3" fmla="*/ 2107475 h 210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2107475">
                <a:moveTo>
                  <a:pt x="0" y="2107475"/>
                </a:moveTo>
                <a:lnTo>
                  <a:pt x="1767840" y="1166949"/>
                </a:lnTo>
                <a:lnTo>
                  <a:pt x="1384663" y="0"/>
                </a:lnTo>
                <a:lnTo>
                  <a:pt x="0" y="2107475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C93ED0C-8704-4D1A-9C2E-77C1B7BE4912}"/>
              </a:ext>
            </a:extLst>
          </p:cNvPr>
          <p:cNvCxnSpPr>
            <a:cxnSpLocks/>
          </p:cNvCxnSpPr>
          <p:nvPr/>
        </p:nvCxnSpPr>
        <p:spPr>
          <a:xfrm>
            <a:off x="3250508" y="2688679"/>
            <a:ext cx="549095" cy="84316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2C776E9-D939-423C-A337-6EAAD4F9F742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2328831" y="2963047"/>
            <a:ext cx="1459197" cy="60947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3A1F2586-87EE-4963-A245-ADCC225150F5}"/>
              </a:ext>
            </a:extLst>
          </p:cNvPr>
          <p:cNvSpPr/>
          <p:nvPr/>
        </p:nvSpPr>
        <p:spPr>
          <a:xfrm>
            <a:off x="2034587" y="2081312"/>
            <a:ext cx="2422477" cy="2129051"/>
          </a:xfrm>
          <a:custGeom>
            <a:avLst/>
            <a:gdLst>
              <a:gd name="connsiteX0" fmla="*/ 0 w 2422477"/>
              <a:gd name="connsiteY0" fmla="*/ 0 h 2129051"/>
              <a:gd name="connsiteX1" fmla="*/ 580030 w 2422477"/>
              <a:gd name="connsiteY1" fmla="*/ 2129051 h 2129051"/>
              <a:gd name="connsiteX2" fmla="*/ 2422477 w 2422477"/>
              <a:gd name="connsiteY2" fmla="*/ 2108579 h 2129051"/>
              <a:gd name="connsiteX3" fmla="*/ 0 w 2422477"/>
              <a:gd name="connsiteY3" fmla="*/ 0 h 21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477" h="2129051">
                <a:moveTo>
                  <a:pt x="0" y="0"/>
                </a:moveTo>
                <a:lnTo>
                  <a:pt x="580030" y="2129051"/>
                </a:lnTo>
                <a:lnTo>
                  <a:pt x="2422477" y="21085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17C1978-A089-474F-A2AB-7066466AE387}"/>
              </a:ext>
            </a:extLst>
          </p:cNvPr>
          <p:cNvSpPr/>
          <p:nvPr/>
        </p:nvSpPr>
        <p:spPr>
          <a:xfrm>
            <a:off x="2277738" y="3529444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FA69CA4-7F7C-4E66-899B-1809765A32C8}"/>
              </a:ext>
            </a:extLst>
          </p:cNvPr>
          <p:cNvSpPr/>
          <p:nvPr/>
        </p:nvSpPr>
        <p:spPr>
          <a:xfrm>
            <a:off x="2602400" y="2048291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7D11BBE-C5DB-4018-89D1-DE3A239DBEFF}"/>
              </a:ext>
            </a:extLst>
          </p:cNvPr>
          <p:cNvSpPr/>
          <p:nvPr/>
        </p:nvSpPr>
        <p:spPr>
          <a:xfrm>
            <a:off x="3171472" y="4118381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6D98DDE-1056-4990-94D5-D14C79DB7EC8}"/>
              </a:ext>
            </a:extLst>
          </p:cNvPr>
          <p:cNvSpPr/>
          <p:nvPr/>
        </p:nvSpPr>
        <p:spPr>
          <a:xfrm>
            <a:off x="4662422" y="3544988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E845C0D-36E9-46A1-8E5D-C6C6EFA952E5}"/>
              </a:ext>
            </a:extLst>
          </p:cNvPr>
          <p:cNvSpPr/>
          <p:nvPr/>
        </p:nvSpPr>
        <p:spPr>
          <a:xfrm>
            <a:off x="4092176" y="2644364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10DA606-6235-455F-B910-A7EB10A3A5A3}"/>
              </a:ext>
            </a:extLst>
          </p:cNvPr>
          <p:cNvCxnSpPr>
            <a:cxnSpLocks/>
          </p:cNvCxnSpPr>
          <p:nvPr/>
        </p:nvCxnSpPr>
        <p:spPr>
          <a:xfrm>
            <a:off x="2634954" y="2095500"/>
            <a:ext cx="1501351" cy="625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9120A1B-5327-4685-A13C-3FCC3FB08584}"/>
              </a:ext>
            </a:extLst>
          </p:cNvPr>
          <p:cNvCxnSpPr>
            <a:cxnSpLocks/>
          </p:cNvCxnSpPr>
          <p:nvPr/>
        </p:nvCxnSpPr>
        <p:spPr>
          <a:xfrm>
            <a:off x="4105798" y="2691833"/>
            <a:ext cx="598189" cy="888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CEC80-0D25-4A01-AA41-4FD84762370A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92862" y="3586652"/>
            <a:ext cx="1469560" cy="589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44365E0-0EFE-4EFA-9C53-B1AA234FAC32}"/>
              </a:ext>
            </a:extLst>
          </p:cNvPr>
          <p:cNvCxnSpPr>
            <a:cxnSpLocks/>
            <a:stCxn id="16" idx="4"/>
          </p:cNvCxnSpPr>
          <p:nvPr/>
        </p:nvCxnSpPr>
        <p:spPr>
          <a:xfrm flipH="1" flipV="1">
            <a:off x="2288922" y="3567292"/>
            <a:ext cx="922068" cy="634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8316370-6DDB-4E61-B302-227FFFA9F38C}"/>
              </a:ext>
            </a:extLst>
          </p:cNvPr>
          <p:cNvCxnSpPr>
            <a:cxnSpLocks/>
          </p:cNvCxnSpPr>
          <p:nvPr/>
        </p:nvCxnSpPr>
        <p:spPr>
          <a:xfrm flipH="1">
            <a:off x="2445958" y="2095500"/>
            <a:ext cx="181422" cy="8258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63A762B-CB1A-4EBC-9992-BB72FAF72465}"/>
              </a:ext>
            </a:extLst>
          </p:cNvPr>
          <p:cNvCxnSpPr/>
          <p:nvPr/>
        </p:nvCxnSpPr>
        <p:spPr>
          <a:xfrm flipH="1">
            <a:off x="2317256" y="3022824"/>
            <a:ext cx="109906" cy="587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851BF4B7-4957-43C8-ADD0-2C8346AA0BDD}"/>
              </a:ext>
            </a:extLst>
          </p:cNvPr>
          <p:cNvSpPr/>
          <p:nvPr/>
        </p:nvSpPr>
        <p:spPr>
          <a:xfrm>
            <a:off x="2017683" y="2065353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B184E50-2998-49AB-8642-011780AEBE72}"/>
              </a:ext>
            </a:extLst>
          </p:cNvPr>
          <p:cNvSpPr/>
          <p:nvPr/>
        </p:nvSpPr>
        <p:spPr>
          <a:xfrm>
            <a:off x="2575988" y="4174775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C0971EF-B97B-4D98-B2BC-A5E92C56323B}"/>
              </a:ext>
            </a:extLst>
          </p:cNvPr>
          <p:cNvSpPr/>
          <p:nvPr/>
        </p:nvSpPr>
        <p:spPr>
          <a:xfrm>
            <a:off x="4388974" y="4134524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3460345-756F-46E0-9CA1-7B4C62CC21B1}"/>
              </a:ext>
            </a:extLst>
          </p:cNvPr>
          <p:cNvCxnSpPr>
            <a:cxnSpLocks/>
          </p:cNvCxnSpPr>
          <p:nvPr/>
        </p:nvCxnSpPr>
        <p:spPr>
          <a:xfrm>
            <a:off x="2054833" y="2114936"/>
            <a:ext cx="294410" cy="1194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916DF02-78FD-46F7-92FE-6B40495F17F1}"/>
              </a:ext>
            </a:extLst>
          </p:cNvPr>
          <p:cNvCxnSpPr>
            <a:cxnSpLocks/>
          </p:cNvCxnSpPr>
          <p:nvPr/>
        </p:nvCxnSpPr>
        <p:spPr>
          <a:xfrm>
            <a:off x="2445958" y="3667504"/>
            <a:ext cx="157446" cy="5594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5C01C21-4BF1-4567-887A-2C8216D8FC46}"/>
              </a:ext>
            </a:extLst>
          </p:cNvPr>
          <p:cNvCxnSpPr>
            <a:cxnSpLocks/>
            <a:stCxn id="30" idx="5"/>
            <a:endCxn id="29" idx="7"/>
          </p:cNvCxnSpPr>
          <p:nvPr/>
        </p:nvCxnSpPr>
        <p:spPr>
          <a:xfrm flipH="1" flipV="1">
            <a:off x="2643449" y="4186978"/>
            <a:ext cx="1812986" cy="18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2329025C-6A40-4875-87C9-BC2C22209F0A}"/>
              </a:ext>
            </a:extLst>
          </p:cNvPr>
          <p:cNvCxnSpPr>
            <a:cxnSpLocks/>
            <a:endCxn id="30" idx="6"/>
          </p:cNvCxnSpPr>
          <p:nvPr/>
        </p:nvCxnSpPr>
        <p:spPr>
          <a:xfrm>
            <a:off x="2065782" y="2098976"/>
            <a:ext cx="2402228" cy="20772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380163AC-374F-4705-AE75-A78723DB60D5}"/>
              </a:ext>
            </a:extLst>
          </p:cNvPr>
          <p:cNvSpPr/>
          <p:nvPr/>
        </p:nvSpPr>
        <p:spPr>
          <a:xfrm>
            <a:off x="2302863" y="2084886"/>
            <a:ext cx="2403566" cy="2081349"/>
          </a:xfrm>
          <a:custGeom>
            <a:avLst/>
            <a:gdLst>
              <a:gd name="connsiteX0" fmla="*/ 322217 w 2403566"/>
              <a:gd name="connsiteY0" fmla="*/ 0 h 2081349"/>
              <a:gd name="connsiteX1" fmla="*/ 1820091 w 2403566"/>
              <a:gd name="connsiteY1" fmla="*/ 618309 h 2081349"/>
              <a:gd name="connsiteX2" fmla="*/ 2403566 w 2403566"/>
              <a:gd name="connsiteY2" fmla="*/ 1497875 h 2081349"/>
              <a:gd name="connsiteX3" fmla="*/ 896983 w 2403566"/>
              <a:gd name="connsiteY3" fmla="*/ 2081349 h 2081349"/>
              <a:gd name="connsiteX4" fmla="*/ 0 w 2403566"/>
              <a:gd name="connsiteY4" fmla="*/ 1497875 h 2081349"/>
              <a:gd name="connsiteX5" fmla="*/ 322217 w 2403566"/>
              <a:gd name="connsiteY5" fmla="*/ 0 h 208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3566" h="2081349">
                <a:moveTo>
                  <a:pt x="322217" y="0"/>
                </a:moveTo>
                <a:lnTo>
                  <a:pt x="1820091" y="618309"/>
                </a:lnTo>
                <a:lnTo>
                  <a:pt x="2403566" y="1497875"/>
                </a:lnTo>
                <a:lnTo>
                  <a:pt x="896983" y="2081349"/>
                </a:lnTo>
                <a:lnTo>
                  <a:pt x="0" y="1497875"/>
                </a:lnTo>
                <a:lnTo>
                  <a:pt x="32221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id="{1AD0AAD0-3D70-4EF4-A427-1F1805F2CD1F}"/>
              </a:ext>
            </a:extLst>
          </p:cNvPr>
          <p:cNvSpPr/>
          <p:nvPr/>
        </p:nvSpPr>
        <p:spPr>
          <a:xfrm>
            <a:off x="2349733" y="2650830"/>
            <a:ext cx="1511312" cy="956466"/>
          </a:xfrm>
          <a:custGeom>
            <a:avLst/>
            <a:gdLst>
              <a:gd name="connsiteX0" fmla="*/ 0 w 788500"/>
              <a:gd name="connsiteY0" fmla="*/ 521037 h 521037"/>
              <a:gd name="connsiteX1" fmla="*/ 394250 w 788500"/>
              <a:gd name="connsiteY1" fmla="*/ 0 h 521037"/>
              <a:gd name="connsiteX2" fmla="*/ 788500 w 788500"/>
              <a:gd name="connsiteY2" fmla="*/ 521037 h 521037"/>
              <a:gd name="connsiteX3" fmla="*/ 0 w 788500"/>
              <a:gd name="connsiteY3" fmla="*/ 521037 h 521037"/>
              <a:gd name="connsiteX0" fmla="*/ 0 w 1284889"/>
              <a:gd name="connsiteY0" fmla="*/ 346866 h 521037"/>
              <a:gd name="connsiteX1" fmla="*/ 890639 w 1284889"/>
              <a:gd name="connsiteY1" fmla="*/ 0 h 521037"/>
              <a:gd name="connsiteX2" fmla="*/ 1284889 w 1284889"/>
              <a:gd name="connsiteY2" fmla="*/ 521037 h 521037"/>
              <a:gd name="connsiteX3" fmla="*/ 0 w 1284889"/>
              <a:gd name="connsiteY3" fmla="*/ 346866 h 521037"/>
              <a:gd name="connsiteX0" fmla="*/ 0 w 1511312"/>
              <a:gd name="connsiteY0" fmla="*/ 346866 h 956466"/>
              <a:gd name="connsiteX1" fmla="*/ 890639 w 1511312"/>
              <a:gd name="connsiteY1" fmla="*/ 0 h 956466"/>
              <a:gd name="connsiteX2" fmla="*/ 1511312 w 1511312"/>
              <a:gd name="connsiteY2" fmla="*/ 956466 h 956466"/>
              <a:gd name="connsiteX3" fmla="*/ 0 w 1511312"/>
              <a:gd name="connsiteY3" fmla="*/ 346866 h 956466"/>
              <a:gd name="connsiteX0" fmla="*/ 0 w 1511312"/>
              <a:gd name="connsiteY0" fmla="*/ 312031 h 956466"/>
              <a:gd name="connsiteX1" fmla="*/ 890639 w 1511312"/>
              <a:gd name="connsiteY1" fmla="*/ 0 h 956466"/>
              <a:gd name="connsiteX2" fmla="*/ 1511312 w 1511312"/>
              <a:gd name="connsiteY2" fmla="*/ 956466 h 956466"/>
              <a:gd name="connsiteX3" fmla="*/ 0 w 1511312"/>
              <a:gd name="connsiteY3" fmla="*/ 312031 h 95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312" h="956466">
                <a:moveTo>
                  <a:pt x="0" y="312031"/>
                </a:moveTo>
                <a:lnTo>
                  <a:pt x="890639" y="0"/>
                </a:lnTo>
                <a:lnTo>
                  <a:pt x="1511312" y="956466"/>
                </a:lnTo>
                <a:lnTo>
                  <a:pt x="0" y="3120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4C621FC6-1FFB-4B95-A1DE-5B4E89A887E9}"/>
              </a:ext>
            </a:extLst>
          </p:cNvPr>
          <p:cNvSpPr/>
          <p:nvPr/>
        </p:nvSpPr>
        <p:spPr>
          <a:xfrm>
            <a:off x="4822176" y="2324719"/>
            <a:ext cx="79036" cy="8332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0FA69BA6-E6EA-4065-8F8E-AFB06C032AA1}"/>
              </a:ext>
            </a:extLst>
          </p:cNvPr>
          <p:cNvSpPr/>
          <p:nvPr/>
        </p:nvSpPr>
        <p:spPr>
          <a:xfrm>
            <a:off x="5231279" y="3519538"/>
            <a:ext cx="79036" cy="8332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F3F9B7C-6323-4868-800B-01010C7A5822}"/>
              </a:ext>
            </a:extLst>
          </p:cNvPr>
          <p:cNvSpPr/>
          <p:nvPr/>
        </p:nvSpPr>
        <p:spPr>
          <a:xfrm>
            <a:off x="3450226" y="4449508"/>
            <a:ext cx="79036" cy="8332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2AF81D84-ACDF-451C-8802-4EBCFBE63CE2}"/>
              </a:ext>
            </a:extLst>
          </p:cNvPr>
          <p:cNvCxnSpPr>
            <a:cxnSpLocks/>
            <a:stCxn id="45" idx="0"/>
            <a:endCxn id="64" idx="1"/>
          </p:cNvCxnSpPr>
          <p:nvPr/>
        </p:nvCxnSpPr>
        <p:spPr>
          <a:xfrm>
            <a:off x="4861694" y="2324719"/>
            <a:ext cx="405754" cy="122184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B7D5122-F2F8-4AD9-B2CA-A2DC2DA73724}"/>
              </a:ext>
            </a:extLst>
          </p:cNvPr>
          <p:cNvCxnSpPr>
            <a:cxnSpLocks/>
          </p:cNvCxnSpPr>
          <p:nvPr/>
        </p:nvCxnSpPr>
        <p:spPr>
          <a:xfrm flipH="1">
            <a:off x="4553530" y="2384552"/>
            <a:ext cx="280221" cy="44721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7883C5D3-5A4A-403F-BFCD-6AAB67C19841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3461801" y="4212822"/>
            <a:ext cx="189010" cy="30781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1052501F-C032-4153-B5DF-0003335BEEDB}"/>
              </a:ext>
            </a:extLst>
          </p:cNvPr>
          <p:cNvCxnSpPr>
            <a:cxnSpLocks/>
          </p:cNvCxnSpPr>
          <p:nvPr/>
        </p:nvCxnSpPr>
        <p:spPr>
          <a:xfrm flipV="1">
            <a:off x="3471327" y="4212820"/>
            <a:ext cx="539233" cy="30781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1524B8F-1B95-4F03-977F-C822A9A98A17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4495242" y="3546568"/>
            <a:ext cx="772206" cy="40030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76F0036E-28BC-42BF-A92B-AED2A2F64587}"/>
              </a:ext>
            </a:extLst>
          </p:cNvPr>
          <p:cNvSpPr/>
          <p:nvPr/>
        </p:nvSpPr>
        <p:spPr>
          <a:xfrm>
            <a:off x="3058429" y="1798262"/>
            <a:ext cx="79036" cy="833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D94D776-49C9-4CFA-AD7A-B34E09B462ED}"/>
              </a:ext>
            </a:extLst>
          </p:cNvPr>
          <p:cNvSpPr/>
          <p:nvPr/>
        </p:nvSpPr>
        <p:spPr>
          <a:xfrm>
            <a:off x="2202038" y="1558883"/>
            <a:ext cx="79036" cy="833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230C25C2-0873-4A9D-8ECB-8A323F8B0B34}"/>
              </a:ext>
            </a:extLst>
          </p:cNvPr>
          <p:cNvSpPr/>
          <p:nvPr/>
        </p:nvSpPr>
        <p:spPr>
          <a:xfrm>
            <a:off x="1717132" y="2301225"/>
            <a:ext cx="79036" cy="833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B4595CCC-6C3E-4B37-90FE-2032D194CEC5}"/>
              </a:ext>
            </a:extLst>
          </p:cNvPr>
          <p:cNvSpPr/>
          <p:nvPr/>
        </p:nvSpPr>
        <p:spPr>
          <a:xfrm>
            <a:off x="2115803" y="2981160"/>
            <a:ext cx="79036" cy="833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D6D9429F-D8A7-443E-A0F2-75E7D3545F00}"/>
              </a:ext>
            </a:extLst>
          </p:cNvPr>
          <p:cNvCxnSpPr>
            <a:cxnSpLocks/>
          </p:cNvCxnSpPr>
          <p:nvPr/>
        </p:nvCxnSpPr>
        <p:spPr>
          <a:xfrm>
            <a:off x="2237894" y="1600547"/>
            <a:ext cx="856391" cy="239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28D55E8D-FA25-43C5-80DA-59E33D59B7C6}"/>
              </a:ext>
            </a:extLst>
          </p:cNvPr>
          <p:cNvCxnSpPr>
            <a:cxnSpLocks/>
            <a:endCxn id="76" idx="7"/>
          </p:cNvCxnSpPr>
          <p:nvPr/>
        </p:nvCxnSpPr>
        <p:spPr>
          <a:xfrm flipH="1">
            <a:off x="1784593" y="1598088"/>
            <a:ext cx="453564" cy="715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E6A4C5D8-7AD6-4AB2-8C6B-47394548F79A}"/>
              </a:ext>
            </a:extLst>
          </p:cNvPr>
          <p:cNvCxnSpPr>
            <a:cxnSpLocks/>
            <a:stCxn id="76" idx="5"/>
            <a:endCxn id="77" idx="1"/>
          </p:cNvCxnSpPr>
          <p:nvPr/>
        </p:nvCxnSpPr>
        <p:spPr>
          <a:xfrm>
            <a:off x="1784593" y="2372349"/>
            <a:ext cx="342785" cy="62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2E1D4AB-1699-4B2A-9C12-4B2ED0A47A58}"/>
              </a:ext>
            </a:extLst>
          </p:cNvPr>
          <p:cNvCxnSpPr>
            <a:cxnSpLocks/>
            <a:stCxn id="77" idx="1"/>
          </p:cNvCxnSpPr>
          <p:nvPr/>
        </p:nvCxnSpPr>
        <p:spPr>
          <a:xfrm flipV="1">
            <a:off x="2127378" y="2887665"/>
            <a:ext cx="110516" cy="105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FFE7FAA9-3719-4364-B40D-52A2883D6D50}"/>
              </a:ext>
            </a:extLst>
          </p:cNvPr>
          <p:cNvCxnSpPr>
            <a:cxnSpLocks/>
            <a:stCxn id="74" idx="3"/>
          </p:cNvCxnSpPr>
          <p:nvPr/>
        </p:nvCxnSpPr>
        <p:spPr>
          <a:xfrm flipH="1">
            <a:off x="2827197" y="1869386"/>
            <a:ext cx="242807" cy="293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>
            <a:extLst>
              <a:ext uri="{FF2B5EF4-FFF2-40B4-BE49-F238E27FC236}">
                <a16:creationId xmlns:a16="http://schemas.microsoft.com/office/drawing/2014/main" id="{3B65DC43-4DF8-45E3-B764-BE65E8BE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954" y="320038"/>
            <a:ext cx="1651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8" name="Text Box 3">
            <a:extLst>
              <a:ext uri="{FF2B5EF4-FFF2-40B4-BE49-F238E27FC236}">
                <a16:creationId xmlns:a16="http://schemas.microsoft.com/office/drawing/2014/main" id="{2C0FA8DF-9909-47FA-AFCE-8421D984F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245425"/>
            <a:ext cx="5978179" cy="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POLYGONES DANS TOUS LES SENS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Text Box 5">
            <a:extLst>
              <a:ext uri="{FF2B5EF4-FFF2-40B4-BE49-F238E27FC236}">
                <a16:creationId xmlns:a16="http://schemas.microsoft.com/office/drawing/2014/main" id="{0F56FA82-D0B6-4179-BADB-9BF180D59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345" y="676261"/>
            <a:ext cx="498899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Dessine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points verts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 former un polygone 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Puis continue avec une autre couleur pour tracer un autre polygone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en dessous du premier avec une autre couleur.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 peux tracer des polygones à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3,4,ou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5 côtés maximum.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Attention, ne laisse pas de blanc entre les polygones, ce sera plus joli.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1" name="Text Box 6">
            <a:extLst>
              <a:ext uri="{FF2B5EF4-FFF2-40B4-BE49-F238E27FC236}">
                <a16:creationId xmlns:a16="http://schemas.microsoft.com/office/drawing/2014/main" id="{EDAC642C-1D23-4D8D-99B7-6A3A7DB108B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584310" y="1778157"/>
            <a:ext cx="27082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https://www.youtube.com/watch?v=dveH6jjY6eo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id="{B1A1EE40-7CD5-4DA8-A0E6-0E8AFCD9F2FB}"/>
              </a:ext>
            </a:extLst>
          </p:cNvPr>
          <p:cNvSpPr/>
          <p:nvPr/>
        </p:nvSpPr>
        <p:spPr>
          <a:xfrm>
            <a:off x="4844955" y="3098042"/>
            <a:ext cx="1705970" cy="1187355"/>
          </a:xfrm>
          <a:custGeom>
            <a:avLst/>
            <a:gdLst>
              <a:gd name="connsiteX0" fmla="*/ 1705970 w 1705970"/>
              <a:gd name="connsiteY0" fmla="*/ 0 h 1187355"/>
              <a:gd name="connsiteX1" fmla="*/ 573206 w 1705970"/>
              <a:gd name="connsiteY1" fmla="*/ 1187355 h 1187355"/>
              <a:gd name="connsiteX2" fmla="*/ 0 w 1705970"/>
              <a:gd name="connsiteY2" fmla="*/ 1064525 h 1187355"/>
              <a:gd name="connsiteX3" fmla="*/ 846161 w 1705970"/>
              <a:gd name="connsiteY3" fmla="*/ 218364 h 1187355"/>
              <a:gd name="connsiteX4" fmla="*/ 1705970 w 1705970"/>
              <a:gd name="connsiteY4" fmla="*/ 0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970" h="1187355">
                <a:moveTo>
                  <a:pt x="1705970" y="0"/>
                </a:moveTo>
                <a:lnTo>
                  <a:pt x="573206" y="1187355"/>
                </a:lnTo>
                <a:lnTo>
                  <a:pt x="0" y="1064525"/>
                </a:lnTo>
                <a:lnTo>
                  <a:pt x="846161" y="218364"/>
                </a:lnTo>
                <a:lnTo>
                  <a:pt x="170597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17" grpId="0" animBg="1"/>
      <p:bldP spid="116" grpId="0" animBg="1"/>
      <p:bldP spid="115" grpId="0" animBg="1"/>
      <p:bldP spid="114" grpId="0" animBg="1"/>
      <p:bldP spid="112" grpId="0" animBg="1"/>
      <p:bldP spid="99" grpId="0" animBg="1"/>
      <p:bldP spid="2" grpId="0" animBg="1"/>
      <p:bldP spid="3" grpId="0" animBg="1"/>
      <p:bldP spid="4" grpId="0" animBg="1"/>
      <p:bldP spid="64" grpId="0" animBg="1"/>
      <p:bldP spid="7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9" grpId="0" animBg="1"/>
      <p:bldP spid="30" grpId="0" animBg="1"/>
      <p:bldP spid="43" grpId="0" animBg="1"/>
      <p:bldP spid="42" grpId="0" animBg="1"/>
      <p:bldP spid="45" grpId="0" animBg="1"/>
      <p:bldP spid="46" grpId="0" animBg="1"/>
      <p:bldP spid="47" grpId="0" animBg="1"/>
      <p:bldP spid="74" grpId="0" animBg="1"/>
      <p:bldP spid="75" grpId="0" animBg="1"/>
      <p:bldP spid="76" grpId="0" animBg="1"/>
      <p:bldP spid="77" grpId="0" animBg="1"/>
      <p:bldP spid="1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>
            <a:extLst>
              <a:ext uri="{FF2B5EF4-FFF2-40B4-BE49-F238E27FC236}">
                <a16:creationId xmlns:a16="http://schemas.microsoft.com/office/drawing/2014/main" id="{2E0A535A-6575-424E-9B6E-D0EB8FEFA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"/>
          <a:stretch/>
        </p:blipFill>
        <p:spPr bwMode="auto">
          <a:xfrm>
            <a:off x="6808763" y="1223889"/>
            <a:ext cx="3876171" cy="550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B3D244-8AFC-4A8A-9ADB-58E18BA5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4" y="1046352"/>
            <a:ext cx="5331787" cy="581164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D029BDB-6417-4A5E-A220-BA17787B5821}"/>
              </a:ext>
            </a:extLst>
          </p:cNvPr>
          <p:cNvSpPr txBox="1"/>
          <p:nvPr/>
        </p:nvSpPr>
        <p:spPr>
          <a:xfrm>
            <a:off x="196948" y="0"/>
            <a:ext cx="1179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Trace des polygones de ton choix, colorie-les. Ils doivent se superposer. Ensuite copie les titre de ta production tout autour; </a:t>
            </a:r>
            <a:r>
              <a:rPr lang="fr-FR" sz="3600" dirty="0"/>
              <a:t>DES POLYGONES DANS TOUS LES SENS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5825DB-921B-412C-8724-957622859852}"/>
              </a:ext>
            </a:extLst>
          </p:cNvPr>
          <p:cNvSpPr txBox="1"/>
          <p:nvPr/>
        </p:nvSpPr>
        <p:spPr>
          <a:xfrm>
            <a:off x="4616067" y="1046352"/>
            <a:ext cx="21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47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289B4-C691-460C-8D76-F3D1C277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54" y="243838"/>
            <a:ext cx="1651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41CFEC6A-732B-4446-A3A1-24B5BCC2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169225"/>
            <a:ext cx="5978179" cy="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POLYGONES DANS TOUS LES SENS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03C1F8C-1801-44F8-A83A-C70EC7462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45" y="600061"/>
            <a:ext cx="498899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Dessine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points verts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 former un polygone 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Puis continue avec une autre couleur pour tracer un autre polygone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en dessous du premier avec une autre couleur.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 peux tracer des polygones à 3,4,ou 5 côtés maximum.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Attention, ne laisse pas de blanc entre les polygones, ce sera plus joli.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4F2968F-5599-4013-B4AC-741DBC04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08" y="2120886"/>
            <a:ext cx="1651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B5A4E15B-1ECC-4768-B03C-473DE732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53" y="2046273"/>
            <a:ext cx="5978179" cy="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POLYGONES DANS TOUS LES SENS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982A3522-FEBD-48C0-B3F0-ED8A70722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2477109"/>
            <a:ext cx="498899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Dessine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points verts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 former un polygone 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Puis continue avec une autre couleur pour tracer un autre polygone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en dessous du premier avec une autre couleur.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 peux tracer des polygones à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3,4,ou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5 côtés maximum.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Attention, ne laisse pas de blanc entre les polygones, ce sera plus joli.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38CD9D4-84F8-4FC3-BE3E-E90572E6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54" y="4052238"/>
            <a:ext cx="1651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5C1FF29F-A9B5-45D6-9A2F-7652C703B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3977625"/>
            <a:ext cx="5978179" cy="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POLYGONES DANS TOUS LES SENS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6D218A17-8FCF-4417-9393-9E08E78DD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45" y="4408461"/>
            <a:ext cx="498899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Dessine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points verts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 former un polygone 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Puis continue avec une autre couleur pour tracer un autre polygone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en dessous du premier avec une autre couleur.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 peux tracer des polygones à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3,4,ou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5 côtés maximum.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Attention, ne laisse pas de blanc entre les polygones, ce sera plus joli.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61C9742F-6C65-4A59-A1AB-377099D3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09" y="243838"/>
            <a:ext cx="1651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281D5DCC-E74A-42F5-A8FB-7263EE93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654" y="169225"/>
            <a:ext cx="5978179" cy="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POLYGONES DANS TOUS LES SENS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0BA39C82-7A54-43AE-8FDD-6274D5FB9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0061"/>
            <a:ext cx="498899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Dessine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points verts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 former un polygone 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Puis continue avec une autre couleur pour tracer un autre polygone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en dessous du premier avec une autre couleur.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 peux tracer des polygones à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3,4,ou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5 côtés maximum.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Attention, ne laisse pas de blanc entre les polygones, ce sera plus joli.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4107DA91-609F-4E8C-B0A6-1E1705120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263" y="2120886"/>
            <a:ext cx="1651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9" name="Text Box 3">
            <a:extLst>
              <a:ext uri="{FF2B5EF4-FFF2-40B4-BE49-F238E27FC236}">
                <a16:creationId xmlns:a16="http://schemas.microsoft.com/office/drawing/2014/main" id="{EEC87BC6-7BB9-4999-AB16-7368FF754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308" y="2046273"/>
            <a:ext cx="5978179" cy="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POLYGONES DANS TOUS LES SENS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0FC90FCC-70C3-498D-840C-801EB660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654" y="2477109"/>
            <a:ext cx="498899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Dessine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points verts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 former un polygone 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Puis continue avec une autre couleur pour tracer un autre polygone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en dessous du premier avec une autre couleur.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 peux tracer des polygones à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3,4,ou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5 côtés maximum.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Attention, ne laisse pas de blanc entre les polygones, ce sera plus joli.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4AFF3702-964B-46DD-BCAF-AB4B35963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09" y="4052238"/>
            <a:ext cx="1651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5" name="Text Box 3">
            <a:extLst>
              <a:ext uri="{FF2B5EF4-FFF2-40B4-BE49-F238E27FC236}">
                <a16:creationId xmlns:a16="http://schemas.microsoft.com/office/drawing/2014/main" id="{127874A3-1460-4342-8058-AEDD6E780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654" y="3977625"/>
            <a:ext cx="5978179" cy="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POLYGONES DANS TOUS LES SENS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B3AA4E75-0ADC-4831-9F33-A6844E16D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08461"/>
            <a:ext cx="498899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Dessine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points verts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 former un polygone à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3 côtés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Puis continue avec une autre couleur pour tracer un autre polygone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en dessous du premier avec une autre couleur.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 peux tracer des polygones à </a:t>
            </a:r>
            <a:r>
              <a:rPr kumimoji="0" lang="fr-FR" altLang="fr-FR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3,4,ou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5 côtés maximum.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Attention, ne laisse pas de blanc entre les polygones, ce sera plus joli.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5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2910632_2072992843011906_7736637277341745152_n">
            <a:extLst>
              <a:ext uri="{FF2B5EF4-FFF2-40B4-BE49-F238E27FC236}">
                <a16:creationId xmlns:a16="http://schemas.microsoft.com/office/drawing/2014/main" id="{A0E3DFB4-F64C-4065-987B-70EF9445D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8572" y="1636557"/>
            <a:ext cx="5460565" cy="409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123" name="Picture 3" descr="43029683_477633572750934_2916475775454543872_n">
            <a:extLst>
              <a:ext uri="{FF2B5EF4-FFF2-40B4-BE49-F238E27FC236}">
                <a16:creationId xmlns:a16="http://schemas.microsoft.com/office/drawing/2014/main" id="{C2E07D98-77E7-4BE2-BD5F-DA5B821A0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79" y="954305"/>
            <a:ext cx="4095901" cy="546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687F13C-7419-4744-A487-8FA86F6C9A35}"/>
              </a:ext>
            </a:extLst>
          </p:cNvPr>
          <p:cNvSpPr txBox="1"/>
          <p:nvPr/>
        </p:nvSpPr>
        <p:spPr>
          <a:xfrm>
            <a:off x="168812" y="126609"/>
            <a:ext cx="925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Réinvestissement, institutionnalisation. </a:t>
            </a:r>
          </a:p>
        </p:txBody>
      </p:sp>
    </p:spTree>
    <p:extLst>
      <p:ext uri="{BB962C8B-B14F-4D97-AF65-F5344CB8AC3E}">
        <p14:creationId xmlns:p14="http://schemas.microsoft.com/office/powerpoint/2010/main" val="222384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>
            <a:extLst>
              <a:ext uri="{FF2B5EF4-FFF2-40B4-BE49-F238E27FC236}">
                <a16:creationId xmlns:a16="http://schemas.microsoft.com/office/drawing/2014/main" id="{4A3E8407-595E-4FB4-AFDA-562865B48B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65" y="924339"/>
            <a:ext cx="7931426" cy="54632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FE5243-87E9-4617-846F-CAD51578C9CD}"/>
              </a:ext>
            </a:extLst>
          </p:cNvPr>
          <p:cNvSpPr/>
          <p:nvPr/>
        </p:nvSpPr>
        <p:spPr>
          <a:xfrm>
            <a:off x="4370363" y="215683"/>
            <a:ext cx="6096000" cy="708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Construction », D’Anny Robin Deshayes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 sur toile de 2009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7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rf – Art Polygone 609460737 - Polygon-Art - Catégories -  shop.malennachzahlen-schipper.de">
            <a:extLst>
              <a:ext uri="{FF2B5EF4-FFF2-40B4-BE49-F238E27FC236}">
                <a16:creationId xmlns:a16="http://schemas.microsoft.com/office/drawing/2014/main" id="{6674D1D8-3094-41B5-A95D-7838F0F6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03" y="-149747"/>
            <a:ext cx="8728653" cy="727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00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orges Rousse, Polygones - Musée Dobrée | WIK Nantes Nantes">
            <a:extLst>
              <a:ext uri="{FF2B5EF4-FFF2-40B4-BE49-F238E27FC236}">
                <a16:creationId xmlns:a16="http://schemas.microsoft.com/office/drawing/2014/main" id="{A6544910-092C-4D0D-B683-030C177A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220"/>
            <a:ext cx="12192000" cy="560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2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MINA - 140cm - Statue gorille origami géant taille XL colori jaune -  SUBLIMAZUR">
            <a:extLst>
              <a:ext uri="{FF2B5EF4-FFF2-40B4-BE49-F238E27FC236}">
                <a16:creationId xmlns:a16="http://schemas.microsoft.com/office/drawing/2014/main" id="{13ED5C2C-D579-429B-B607-4EEB0CA9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7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7E6C0936-B2B1-4258-88C1-D86D95CD056F}"/>
              </a:ext>
            </a:extLst>
          </p:cNvPr>
          <p:cNvSpPr/>
          <p:nvPr/>
        </p:nvSpPr>
        <p:spPr>
          <a:xfrm>
            <a:off x="2359742" y="2949677"/>
            <a:ext cx="604684" cy="1054510"/>
          </a:xfrm>
          <a:custGeom>
            <a:avLst/>
            <a:gdLst>
              <a:gd name="connsiteX0" fmla="*/ 0 w 604684"/>
              <a:gd name="connsiteY0" fmla="*/ 0 h 1054510"/>
              <a:gd name="connsiteX1" fmla="*/ 604684 w 604684"/>
              <a:gd name="connsiteY1" fmla="*/ 29497 h 1054510"/>
              <a:gd name="connsiteX2" fmla="*/ 486697 w 604684"/>
              <a:gd name="connsiteY2" fmla="*/ 1054510 h 1054510"/>
              <a:gd name="connsiteX3" fmla="*/ 0 w 604684"/>
              <a:gd name="connsiteY3" fmla="*/ 0 h 105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684" h="1054510">
                <a:moveTo>
                  <a:pt x="0" y="0"/>
                </a:moveTo>
                <a:lnTo>
                  <a:pt x="604684" y="29497"/>
                </a:lnTo>
                <a:lnTo>
                  <a:pt x="486697" y="1054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54C69134-AD4A-4638-93B8-7CD716268CF3}"/>
              </a:ext>
            </a:extLst>
          </p:cNvPr>
          <p:cNvSpPr/>
          <p:nvPr/>
        </p:nvSpPr>
        <p:spPr>
          <a:xfrm>
            <a:off x="3753465" y="1614948"/>
            <a:ext cx="405580" cy="730046"/>
          </a:xfrm>
          <a:custGeom>
            <a:avLst/>
            <a:gdLst>
              <a:gd name="connsiteX0" fmla="*/ 125361 w 405580"/>
              <a:gd name="connsiteY0" fmla="*/ 0 h 730046"/>
              <a:gd name="connsiteX1" fmla="*/ 405580 w 405580"/>
              <a:gd name="connsiteY1" fmla="*/ 95865 h 730046"/>
              <a:gd name="connsiteX2" fmla="*/ 272845 w 405580"/>
              <a:gd name="connsiteY2" fmla="*/ 730046 h 730046"/>
              <a:gd name="connsiteX3" fmla="*/ 0 w 405580"/>
              <a:gd name="connsiteY3" fmla="*/ 626807 h 730046"/>
              <a:gd name="connsiteX4" fmla="*/ 125361 w 405580"/>
              <a:gd name="connsiteY4" fmla="*/ 0 h 73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80" h="730046">
                <a:moveTo>
                  <a:pt x="125361" y="0"/>
                </a:moveTo>
                <a:lnTo>
                  <a:pt x="405580" y="95865"/>
                </a:lnTo>
                <a:lnTo>
                  <a:pt x="272845" y="730046"/>
                </a:lnTo>
                <a:lnTo>
                  <a:pt x="0" y="626807"/>
                </a:lnTo>
                <a:lnTo>
                  <a:pt x="12536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AEC3C0E-18B3-40F7-A945-C9D65F2FA21E}"/>
              </a:ext>
            </a:extLst>
          </p:cNvPr>
          <p:cNvSpPr/>
          <p:nvPr/>
        </p:nvSpPr>
        <p:spPr>
          <a:xfrm>
            <a:off x="2374490" y="2109019"/>
            <a:ext cx="612058" cy="464575"/>
          </a:xfrm>
          <a:custGeom>
            <a:avLst/>
            <a:gdLst>
              <a:gd name="connsiteX0" fmla="*/ 0 w 612058"/>
              <a:gd name="connsiteY0" fmla="*/ 154858 h 464575"/>
              <a:gd name="connsiteX1" fmla="*/ 398207 w 612058"/>
              <a:gd name="connsiteY1" fmla="*/ 0 h 464575"/>
              <a:gd name="connsiteX2" fmla="*/ 612058 w 612058"/>
              <a:gd name="connsiteY2" fmla="*/ 464575 h 464575"/>
              <a:gd name="connsiteX3" fmla="*/ 0 w 612058"/>
              <a:gd name="connsiteY3" fmla="*/ 154858 h 46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58" h="464575">
                <a:moveTo>
                  <a:pt x="0" y="154858"/>
                </a:moveTo>
                <a:lnTo>
                  <a:pt x="398207" y="0"/>
                </a:lnTo>
                <a:lnTo>
                  <a:pt x="612058" y="464575"/>
                </a:lnTo>
                <a:lnTo>
                  <a:pt x="0" y="15485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868D4DC-54B0-4CEE-A34B-3B62E4341E1F}"/>
              </a:ext>
            </a:extLst>
          </p:cNvPr>
          <p:cNvSpPr/>
          <p:nvPr/>
        </p:nvSpPr>
        <p:spPr>
          <a:xfrm>
            <a:off x="3709219" y="2367116"/>
            <a:ext cx="390833" cy="803787"/>
          </a:xfrm>
          <a:custGeom>
            <a:avLst/>
            <a:gdLst>
              <a:gd name="connsiteX0" fmla="*/ 0 w 390833"/>
              <a:gd name="connsiteY0" fmla="*/ 803787 h 803787"/>
              <a:gd name="connsiteX1" fmla="*/ 162233 w 390833"/>
              <a:gd name="connsiteY1" fmla="*/ 0 h 803787"/>
              <a:gd name="connsiteX2" fmla="*/ 390833 w 390833"/>
              <a:gd name="connsiteY2" fmla="*/ 383458 h 803787"/>
              <a:gd name="connsiteX3" fmla="*/ 0 w 390833"/>
              <a:gd name="connsiteY3" fmla="*/ 803787 h 8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33" h="803787">
                <a:moveTo>
                  <a:pt x="0" y="803787"/>
                </a:moveTo>
                <a:lnTo>
                  <a:pt x="162233" y="0"/>
                </a:lnTo>
                <a:lnTo>
                  <a:pt x="390833" y="383458"/>
                </a:lnTo>
                <a:lnTo>
                  <a:pt x="0" y="80378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8A9B943-E707-4B62-87C6-3AE53ED75DFE}"/>
              </a:ext>
            </a:extLst>
          </p:cNvPr>
          <p:cNvSpPr/>
          <p:nvPr/>
        </p:nvSpPr>
        <p:spPr>
          <a:xfrm>
            <a:off x="3813611" y="1118082"/>
            <a:ext cx="403030" cy="199347"/>
          </a:xfrm>
          <a:custGeom>
            <a:avLst/>
            <a:gdLst>
              <a:gd name="connsiteX0" fmla="*/ 0 w 403030"/>
              <a:gd name="connsiteY0" fmla="*/ 91006 h 199347"/>
              <a:gd name="connsiteX1" fmla="*/ 186347 w 403030"/>
              <a:gd name="connsiteY1" fmla="*/ 0 h 199347"/>
              <a:gd name="connsiteX2" fmla="*/ 403030 w 403030"/>
              <a:gd name="connsiteY2" fmla="*/ 121342 h 199347"/>
              <a:gd name="connsiteX3" fmla="*/ 264353 w 403030"/>
              <a:gd name="connsiteY3" fmla="*/ 199347 h 199347"/>
              <a:gd name="connsiteX4" fmla="*/ 160345 w 403030"/>
              <a:gd name="connsiteY4" fmla="*/ 195014 h 199347"/>
              <a:gd name="connsiteX5" fmla="*/ 0 w 403030"/>
              <a:gd name="connsiteY5" fmla="*/ 91006 h 19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030" h="199347">
                <a:moveTo>
                  <a:pt x="0" y="91006"/>
                </a:moveTo>
                <a:lnTo>
                  <a:pt x="186347" y="0"/>
                </a:lnTo>
                <a:lnTo>
                  <a:pt x="403030" y="121342"/>
                </a:lnTo>
                <a:lnTo>
                  <a:pt x="264353" y="199347"/>
                </a:lnTo>
                <a:lnTo>
                  <a:pt x="160345" y="195014"/>
                </a:lnTo>
                <a:lnTo>
                  <a:pt x="0" y="9100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55F3416C-971F-400D-9465-4EA58D8EBBB9}"/>
              </a:ext>
            </a:extLst>
          </p:cNvPr>
          <p:cNvSpPr/>
          <p:nvPr/>
        </p:nvSpPr>
        <p:spPr>
          <a:xfrm>
            <a:off x="2860209" y="767056"/>
            <a:ext cx="433364" cy="962070"/>
          </a:xfrm>
          <a:custGeom>
            <a:avLst/>
            <a:gdLst>
              <a:gd name="connsiteX0" fmla="*/ 433364 w 433364"/>
              <a:gd name="connsiteY0" fmla="*/ 0 h 962070"/>
              <a:gd name="connsiteX1" fmla="*/ 69338 w 433364"/>
              <a:gd name="connsiteY1" fmla="*/ 567708 h 962070"/>
              <a:gd name="connsiteX2" fmla="*/ 0 w 433364"/>
              <a:gd name="connsiteY2" fmla="*/ 918734 h 962070"/>
              <a:gd name="connsiteX3" fmla="*/ 351025 w 433364"/>
              <a:gd name="connsiteY3" fmla="*/ 962070 h 962070"/>
              <a:gd name="connsiteX4" fmla="*/ 433364 w 433364"/>
              <a:gd name="connsiteY4" fmla="*/ 0 h 96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64" h="962070">
                <a:moveTo>
                  <a:pt x="433364" y="0"/>
                </a:moveTo>
                <a:lnTo>
                  <a:pt x="69338" y="567708"/>
                </a:lnTo>
                <a:lnTo>
                  <a:pt x="0" y="918734"/>
                </a:lnTo>
                <a:lnTo>
                  <a:pt x="351025" y="962070"/>
                </a:lnTo>
                <a:lnTo>
                  <a:pt x="43336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B21786D6-4307-42CD-B60A-8B73AC45F4D0}"/>
              </a:ext>
            </a:extLst>
          </p:cNvPr>
          <p:cNvSpPr/>
          <p:nvPr/>
        </p:nvSpPr>
        <p:spPr>
          <a:xfrm>
            <a:off x="2543852" y="1690123"/>
            <a:ext cx="550374" cy="420364"/>
          </a:xfrm>
          <a:custGeom>
            <a:avLst/>
            <a:gdLst>
              <a:gd name="connsiteX0" fmla="*/ 0 w 550374"/>
              <a:gd name="connsiteY0" fmla="*/ 164679 h 420364"/>
              <a:gd name="connsiteX1" fmla="*/ 372694 w 550374"/>
              <a:gd name="connsiteY1" fmla="*/ 0 h 420364"/>
              <a:gd name="connsiteX2" fmla="*/ 550374 w 550374"/>
              <a:gd name="connsiteY2" fmla="*/ 190681 h 420364"/>
              <a:gd name="connsiteX3" fmla="*/ 229684 w 550374"/>
              <a:gd name="connsiteY3" fmla="*/ 420364 h 420364"/>
              <a:gd name="connsiteX4" fmla="*/ 0 w 550374"/>
              <a:gd name="connsiteY4" fmla="*/ 164679 h 42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74" h="420364">
                <a:moveTo>
                  <a:pt x="0" y="164679"/>
                </a:moveTo>
                <a:lnTo>
                  <a:pt x="372694" y="0"/>
                </a:lnTo>
                <a:lnTo>
                  <a:pt x="550374" y="190681"/>
                </a:lnTo>
                <a:lnTo>
                  <a:pt x="229684" y="420364"/>
                </a:lnTo>
                <a:lnTo>
                  <a:pt x="0" y="16467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1045C5-C354-44C2-A67D-C5AA97C79B98}"/>
              </a:ext>
            </a:extLst>
          </p:cNvPr>
          <p:cNvSpPr txBox="1"/>
          <p:nvPr/>
        </p:nvSpPr>
        <p:spPr>
          <a:xfrm>
            <a:off x="5787190" y="767055"/>
            <a:ext cx="268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KAMINA</a:t>
            </a:r>
          </a:p>
          <a:p>
            <a:r>
              <a:rPr lang="fr-FR" dirty="0"/>
              <a:t>Statue gorille en résine </a:t>
            </a:r>
          </a:p>
        </p:txBody>
      </p:sp>
    </p:spTree>
    <p:extLst>
      <p:ext uri="{BB962C8B-B14F-4D97-AF65-F5344CB8AC3E}">
        <p14:creationId xmlns:p14="http://schemas.microsoft.com/office/powerpoint/2010/main" val="11284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928BF72-D3F6-4C96-A0C2-3F54348C8EFA}"/>
              </a:ext>
            </a:extLst>
          </p:cNvPr>
          <p:cNvSpPr txBox="1"/>
          <p:nvPr/>
        </p:nvSpPr>
        <p:spPr>
          <a:xfrm>
            <a:off x="-160361" y="149704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>
                <a:solidFill>
                  <a:srgbClr val="000000"/>
                </a:solidFill>
                <a:effectLst/>
                <a:latin typeface="Playfair Display"/>
              </a:rPr>
              <a:t>Art urbain: </a:t>
            </a:r>
            <a:r>
              <a:rPr lang="fr-FR" b="1" i="0" dirty="0" err="1">
                <a:solidFill>
                  <a:srgbClr val="000000"/>
                </a:solidFill>
                <a:effectLst/>
                <a:latin typeface="Playfair Display"/>
              </a:rPr>
              <a:t>Ghizlane</a:t>
            </a:r>
            <a:r>
              <a:rPr lang="fr-FR" b="1" i="0" dirty="0">
                <a:solidFill>
                  <a:srgbClr val="000000"/>
                </a:solidFill>
                <a:effectLst/>
                <a:latin typeface="Playfair Display"/>
              </a:rPr>
              <a:t> </a:t>
            </a:r>
            <a:r>
              <a:rPr lang="fr-FR" b="1" i="0" dirty="0" err="1">
                <a:solidFill>
                  <a:srgbClr val="000000"/>
                </a:solidFill>
                <a:effectLst/>
                <a:latin typeface="Playfair Display"/>
              </a:rPr>
              <a:t>Agzenaï</a:t>
            </a:r>
            <a:r>
              <a:rPr lang="fr-FR" b="1" i="0" dirty="0">
                <a:solidFill>
                  <a:srgbClr val="000000"/>
                </a:solidFill>
                <a:effectLst/>
                <a:latin typeface="Playfair Display"/>
              </a:rPr>
              <a:t>, la géométrie à l'épreuve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A2BF338-AADC-4A59-9938-7F5D02BC9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15" y="866563"/>
            <a:ext cx="7673098" cy="57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4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straction au soleil pâle de Melito | Les Atamanes">
            <a:extLst>
              <a:ext uri="{FF2B5EF4-FFF2-40B4-BE49-F238E27FC236}">
                <a16:creationId xmlns:a16="http://schemas.microsoft.com/office/drawing/2014/main" id="{CE739800-9851-41AA-A153-5AA465D8E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16624" r="9737" b="16869"/>
          <a:stretch/>
        </p:blipFill>
        <p:spPr bwMode="auto">
          <a:xfrm>
            <a:off x="395785" y="272955"/>
            <a:ext cx="4463619" cy="37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elito - Untitled - Catawiki">
            <a:extLst>
              <a:ext uri="{FF2B5EF4-FFF2-40B4-BE49-F238E27FC236}">
                <a16:creationId xmlns:a16="http://schemas.microsoft.com/office/drawing/2014/main" id="{F0E2DBA3-F102-4896-A64F-D35713D0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84" y="2654192"/>
            <a:ext cx="5112506" cy="406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Image 41">
            <a:extLst>
              <a:ext uri="{FF2B5EF4-FFF2-40B4-BE49-F238E27FC236}">
                <a16:creationId xmlns:a16="http://schemas.microsoft.com/office/drawing/2014/main" id="{6D2E8230-E87C-4D15-A3B5-1B7B0A70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02" y="4917786"/>
            <a:ext cx="24003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 de texte 32">
            <a:extLst>
              <a:ext uri="{FF2B5EF4-FFF2-40B4-BE49-F238E27FC236}">
                <a16:creationId xmlns:a16="http://schemas.microsoft.com/office/drawing/2014/main" id="{4362EA12-E2E3-4ACF-B1CF-8FC5CCE5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281" y="889611"/>
            <a:ext cx="4966934" cy="165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Maurice Miot, dit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Melito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est un artiste peintre fran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ais.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Melito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pratique l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abstrait.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utilise les lignes et les formes g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triques simples dans sa peinture.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 de texte 35">
            <a:extLst>
              <a:ext uri="{FF2B5EF4-FFF2-40B4-BE49-F238E27FC236}">
                <a16:creationId xmlns:a16="http://schemas.microsoft.com/office/drawing/2014/main" id="{545736E9-1A05-46F9-A2B4-53B414EBC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09" y="4289300"/>
            <a:ext cx="3889375" cy="39528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Abstraction aux triangles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r>
              <a:rPr kumimoji="0" lang="fr-FR" altLang="fr-F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fr-FR" altLang="fr-FR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Melito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D45736-081C-452D-8D03-666396AB6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F9934CE-1B33-4336-BB87-BCE4C00D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99DAA05-D16D-42A9-89C0-B8B68C502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148" y="308954"/>
            <a:ext cx="424900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artiste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Melito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(1920-1994)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15957439-DBDF-4AA3-BD9D-B864DB42F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37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415C858-EEEA-40F8-995C-7E01F2F4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384"/>
            <a:ext cx="8201025" cy="654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Regarder une vidéo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Vidéo  polygones / non polygones font un match de foot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https://www.youtube.com/watch?v=dveH6jjY6eo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Une autre vidéo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https://www.youtube.com/watch?v=zXlaaL3Y5vI</a:t>
            </a: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    jusqu’à 2’25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3) Observer, décrire une œuvre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4) Réaliser des tracés de polygones selon des consignes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Pour mieux comprendre, observer la construction utilisant les nœuds du quadrillage de la feuille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5) Créer une imbrication de polygones et finaliser la production artistique en la bordant  d’une inscription pour fixer le vocabulaire (des polygones dans tous les sens)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</a:rPr>
              <a:t>6) Institutionnalisation et réinvestissement formel sur fiche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7)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Evaluation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3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2736D23-8D05-43ED-A6F1-7A663468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69" y="0"/>
            <a:ext cx="6330462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04916E2-DC0C-4C10-84A4-F50B3ECE4672}"/>
              </a:ext>
            </a:extLst>
          </p:cNvPr>
          <p:cNvSpPr/>
          <p:nvPr/>
        </p:nvSpPr>
        <p:spPr>
          <a:xfrm>
            <a:off x="3726347" y="1746372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55A5916-E8E9-41A7-9C36-5C2D56D3CB5B}"/>
              </a:ext>
            </a:extLst>
          </p:cNvPr>
          <p:cNvSpPr/>
          <p:nvPr/>
        </p:nvSpPr>
        <p:spPr>
          <a:xfrm>
            <a:off x="4614578" y="1452347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F368422-E98A-4363-9C0D-41B54B7B3965}"/>
              </a:ext>
            </a:extLst>
          </p:cNvPr>
          <p:cNvSpPr/>
          <p:nvPr/>
        </p:nvSpPr>
        <p:spPr>
          <a:xfrm>
            <a:off x="5219559" y="2354432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DD0797F-8FE2-4525-AE9A-8A7D53087DD4}"/>
              </a:ext>
            </a:extLst>
          </p:cNvPr>
          <p:cNvSpPr/>
          <p:nvPr/>
        </p:nvSpPr>
        <p:spPr>
          <a:xfrm>
            <a:off x="7602392" y="3301442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D15D395-A043-4AA1-BF9A-BE4C6F28B142}"/>
              </a:ext>
            </a:extLst>
          </p:cNvPr>
          <p:cNvSpPr/>
          <p:nvPr/>
        </p:nvSpPr>
        <p:spPr>
          <a:xfrm>
            <a:off x="8802099" y="2719157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5306C75-B327-4FE0-92AE-D84983E22DA0}"/>
              </a:ext>
            </a:extLst>
          </p:cNvPr>
          <p:cNvSpPr/>
          <p:nvPr/>
        </p:nvSpPr>
        <p:spPr>
          <a:xfrm>
            <a:off x="8800728" y="4201666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2BE1ED-8979-4F5E-8678-7FFFB49FAC10}"/>
              </a:ext>
            </a:extLst>
          </p:cNvPr>
          <p:cNvSpPr/>
          <p:nvPr/>
        </p:nvSpPr>
        <p:spPr>
          <a:xfrm>
            <a:off x="5233783" y="4165467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B66B167-ECF0-47F5-B447-F5DD975C8446}"/>
              </a:ext>
            </a:extLst>
          </p:cNvPr>
          <p:cNvSpPr/>
          <p:nvPr/>
        </p:nvSpPr>
        <p:spPr>
          <a:xfrm>
            <a:off x="6096000" y="5052753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FECC935-D317-41D0-83F4-1F4017A78BEA}"/>
              </a:ext>
            </a:extLst>
          </p:cNvPr>
          <p:cNvSpPr/>
          <p:nvPr/>
        </p:nvSpPr>
        <p:spPr>
          <a:xfrm>
            <a:off x="6419324" y="3561476"/>
            <a:ext cx="79036" cy="83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E17D175-D6E9-4AE6-B09D-09B50DC01D7A}"/>
              </a:ext>
            </a:extLst>
          </p:cNvPr>
          <p:cNvCxnSpPr>
            <a:cxnSpLocks/>
          </p:cNvCxnSpPr>
          <p:nvPr/>
        </p:nvCxnSpPr>
        <p:spPr>
          <a:xfrm flipV="1">
            <a:off x="3749142" y="1505229"/>
            <a:ext cx="876656" cy="29069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1B39562-AF8A-406F-93A3-37A75FB5B364}"/>
              </a:ext>
            </a:extLst>
          </p:cNvPr>
          <p:cNvCxnSpPr>
            <a:cxnSpLocks/>
          </p:cNvCxnSpPr>
          <p:nvPr/>
        </p:nvCxnSpPr>
        <p:spPr>
          <a:xfrm>
            <a:off x="4682039" y="1512255"/>
            <a:ext cx="549095" cy="84316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51B1A40-6292-4357-882C-FDEDD0A0A836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3760362" y="1786623"/>
            <a:ext cx="1459197" cy="60947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571C8DE-C788-4DB2-864F-DA661A170281}"/>
              </a:ext>
            </a:extLst>
          </p:cNvPr>
          <p:cNvCxnSpPr>
            <a:cxnSpLocks/>
          </p:cNvCxnSpPr>
          <p:nvPr/>
        </p:nvCxnSpPr>
        <p:spPr>
          <a:xfrm flipH="1">
            <a:off x="5227995" y="3600808"/>
            <a:ext cx="1185541" cy="60399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A8B776F-AE8D-450C-97DF-A4FFCD5C40D4}"/>
              </a:ext>
            </a:extLst>
          </p:cNvPr>
          <p:cNvCxnSpPr>
            <a:stCxn id="9" idx="2"/>
            <a:endCxn id="10" idx="5"/>
          </p:cNvCxnSpPr>
          <p:nvPr/>
        </p:nvCxnSpPr>
        <p:spPr>
          <a:xfrm>
            <a:off x="5233783" y="4207131"/>
            <a:ext cx="929678" cy="91674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BBF1398-7FBB-432E-A9E7-8E77214EF1DD}"/>
              </a:ext>
            </a:extLst>
          </p:cNvPr>
          <p:cNvCxnSpPr>
            <a:stCxn id="11" idx="2"/>
            <a:endCxn id="10" idx="6"/>
          </p:cNvCxnSpPr>
          <p:nvPr/>
        </p:nvCxnSpPr>
        <p:spPr>
          <a:xfrm flipH="1">
            <a:off x="6175036" y="3603140"/>
            <a:ext cx="244288" cy="149127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8E10DDA-AB07-4677-A579-AE953339B947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flipH="1">
            <a:off x="7602392" y="2760821"/>
            <a:ext cx="1199707" cy="58228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FD92903C-24DF-4F53-8BA7-EAEC905B0D0C}"/>
              </a:ext>
            </a:extLst>
          </p:cNvPr>
          <p:cNvCxnSpPr>
            <a:cxnSpLocks/>
            <a:stCxn id="6" idx="2"/>
            <a:endCxn id="8" idx="1"/>
          </p:cNvCxnSpPr>
          <p:nvPr/>
        </p:nvCxnSpPr>
        <p:spPr>
          <a:xfrm>
            <a:off x="7602392" y="3343106"/>
            <a:ext cx="1209911" cy="8707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A3737C4-259F-46DC-8D1E-5DDC19CA1DA4}"/>
              </a:ext>
            </a:extLst>
          </p:cNvPr>
          <p:cNvCxnSpPr>
            <a:cxnSpLocks/>
            <a:stCxn id="7" idx="0"/>
          </p:cNvCxnSpPr>
          <p:nvPr/>
        </p:nvCxnSpPr>
        <p:spPr>
          <a:xfrm flipH="1">
            <a:off x="8833567" y="2719157"/>
            <a:ext cx="8050" cy="155363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F46DB6B9-9DF2-4C9D-A8E9-BBCA3D161AC9}"/>
              </a:ext>
            </a:extLst>
          </p:cNvPr>
          <p:cNvSpPr/>
          <p:nvPr/>
        </p:nvSpPr>
        <p:spPr>
          <a:xfrm>
            <a:off x="5783701" y="580540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EF78E57-6DC3-42D9-9249-802099AC1D74}"/>
              </a:ext>
            </a:extLst>
          </p:cNvPr>
          <p:cNvSpPr/>
          <p:nvPr/>
        </p:nvSpPr>
        <p:spPr>
          <a:xfrm>
            <a:off x="6698101" y="289847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68AC144D-C7E6-4913-AE86-8A5FA30D5D30}"/>
              </a:ext>
            </a:extLst>
          </p:cNvPr>
          <p:cNvSpPr/>
          <p:nvPr/>
        </p:nvSpPr>
        <p:spPr>
          <a:xfrm>
            <a:off x="7307701" y="1474514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AB124A9-09B5-490C-9E12-917962EB9E0E}"/>
              </a:ext>
            </a:extLst>
          </p:cNvPr>
          <p:cNvSpPr/>
          <p:nvPr/>
        </p:nvSpPr>
        <p:spPr>
          <a:xfrm>
            <a:off x="6101307" y="1496081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AA0FF73-0A4E-4E75-98C1-846C909EFED6}"/>
              </a:ext>
            </a:extLst>
          </p:cNvPr>
          <p:cNvSpPr/>
          <p:nvPr/>
        </p:nvSpPr>
        <p:spPr>
          <a:xfrm>
            <a:off x="5516264" y="3227524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3D8F3315-8ABB-4389-AFDD-741F053E325E}"/>
              </a:ext>
            </a:extLst>
          </p:cNvPr>
          <p:cNvSpPr/>
          <p:nvPr/>
        </p:nvSpPr>
        <p:spPr>
          <a:xfrm>
            <a:off x="6698101" y="3832085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D22C276-12A7-4A1E-9872-4CB3C9E51204}"/>
              </a:ext>
            </a:extLst>
          </p:cNvPr>
          <p:cNvSpPr/>
          <p:nvPr/>
        </p:nvSpPr>
        <p:spPr>
          <a:xfrm>
            <a:off x="4909700" y="4137618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2E77D4F1-E4C7-40C2-BD05-5BA6EF446277}"/>
              </a:ext>
            </a:extLst>
          </p:cNvPr>
          <p:cNvSpPr/>
          <p:nvPr/>
        </p:nvSpPr>
        <p:spPr>
          <a:xfrm>
            <a:off x="6408508" y="4733585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2B7945FF-7C0C-45EC-AB07-3672AC42F9FD}"/>
              </a:ext>
            </a:extLst>
          </p:cNvPr>
          <p:cNvSpPr/>
          <p:nvPr/>
        </p:nvSpPr>
        <p:spPr>
          <a:xfrm>
            <a:off x="8204380" y="5937956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F074272-C107-4546-A7DF-DD451A97DC5C}"/>
              </a:ext>
            </a:extLst>
          </p:cNvPr>
          <p:cNvSpPr/>
          <p:nvPr/>
        </p:nvSpPr>
        <p:spPr>
          <a:xfrm>
            <a:off x="7576547" y="4732837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A253C95-422E-4356-B017-A8B6141E0724}"/>
              </a:ext>
            </a:extLst>
          </p:cNvPr>
          <p:cNvSpPr/>
          <p:nvPr/>
        </p:nvSpPr>
        <p:spPr>
          <a:xfrm>
            <a:off x="8486824" y="5038370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A1BA8E18-D4B6-44CF-9B58-1B18B35416FE}"/>
              </a:ext>
            </a:extLst>
          </p:cNvPr>
          <p:cNvSpPr/>
          <p:nvPr/>
        </p:nvSpPr>
        <p:spPr>
          <a:xfrm>
            <a:off x="6997735" y="5911841"/>
            <a:ext cx="79036" cy="83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DBB6A42-EA34-4F2E-8D8D-E3C5914E15C6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5820765" y="331511"/>
            <a:ext cx="877336" cy="28253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CC89D790-B272-499C-BEA6-616229CD4251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6742373" y="330775"/>
            <a:ext cx="565328" cy="118540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D0F42DEE-B1AB-435C-9740-2D39F0B9FFE9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6140825" y="1516178"/>
            <a:ext cx="1166876" cy="110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3B13DAE3-3F95-4A10-B666-14A44E47D339}"/>
              </a:ext>
            </a:extLst>
          </p:cNvPr>
          <p:cNvCxnSpPr>
            <a:cxnSpLocks/>
          </p:cNvCxnSpPr>
          <p:nvPr/>
        </p:nvCxnSpPr>
        <p:spPr>
          <a:xfrm>
            <a:off x="5827973" y="634441"/>
            <a:ext cx="294957" cy="93276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0FD71D99-3B93-4F52-8F00-11D8F9F6970B}"/>
              </a:ext>
            </a:extLst>
          </p:cNvPr>
          <p:cNvCxnSpPr>
            <a:cxnSpLocks/>
          </p:cNvCxnSpPr>
          <p:nvPr/>
        </p:nvCxnSpPr>
        <p:spPr>
          <a:xfrm flipH="1">
            <a:off x="4963959" y="3253828"/>
            <a:ext cx="567046" cy="95175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E7EA6767-E545-41CD-97E8-481141372A51}"/>
              </a:ext>
            </a:extLst>
          </p:cNvPr>
          <p:cNvCxnSpPr>
            <a:cxnSpLocks/>
          </p:cNvCxnSpPr>
          <p:nvPr/>
        </p:nvCxnSpPr>
        <p:spPr>
          <a:xfrm flipV="1">
            <a:off x="6449050" y="3899324"/>
            <a:ext cx="289593" cy="9015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E1EFA647-4C5D-4343-8D6A-29B8377F651E}"/>
              </a:ext>
            </a:extLst>
          </p:cNvPr>
          <p:cNvCxnSpPr>
            <a:cxnSpLocks/>
          </p:cNvCxnSpPr>
          <p:nvPr/>
        </p:nvCxnSpPr>
        <p:spPr>
          <a:xfrm>
            <a:off x="5536793" y="3265061"/>
            <a:ext cx="780916" cy="39403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261AB47A-4586-485D-976D-56429643B7A5}"/>
              </a:ext>
            </a:extLst>
          </p:cNvPr>
          <p:cNvCxnSpPr>
            <a:cxnSpLocks/>
          </p:cNvCxnSpPr>
          <p:nvPr/>
        </p:nvCxnSpPr>
        <p:spPr>
          <a:xfrm>
            <a:off x="6398543" y="3725206"/>
            <a:ext cx="357054" cy="16424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EB2C9A7D-42D3-4AA0-A65A-0CE19614C2D1}"/>
              </a:ext>
            </a:extLst>
          </p:cNvPr>
          <p:cNvCxnSpPr>
            <a:cxnSpLocks/>
          </p:cNvCxnSpPr>
          <p:nvPr/>
        </p:nvCxnSpPr>
        <p:spPr>
          <a:xfrm>
            <a:off x="4938469" y="4201666"/>
            <a:ext cx="475691" cy="18688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E917AC8B-A003-4556-A5A7-3CA2FB19E8B9}"/>
              </a:ext>
            </a:extLst>
          </p:cNvPr>
          <p:cNvCxnSpPr>
            <a:cxnSpLocks/>
          </p:cNvCxnSpPr>
          <p:nvPr/>
        </p:nvCxnSpPr>
        <p:spPr>
          <a:xfrm>
            <a:off x="6252883" y="4732837"/>
            <a:ext cx="166993" cy="5438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C7CA3D59-2208-4124-BE0A-FA1CDB548A82}"/>
              </a:ext>
            </a:extLst>
          </p:cNvPr>
          <p:cNvCxnSpPr>
            <a:cxnSpLocks/>
          </p:cNvCxnSpPr>
          <p:nvPr/>
        </p:nvCxnSpPr>
        <p:spPr>
          <a:xfrm flipH="1">
            <a:off x="7044573" y="4769268"/>
            <a:ext cx="539294" cy="122066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CCE4D5FD-08D2-43DA-BE48-F6321D6C5561}"/>
              </a:ext>
            </a:extLst>
          </p:cNvPr>
          <p:cNvCxnSpPr>
            <a:cxnSpLocks/>
          </p:cNvCxnSpPr>
          <p:nvPr/>
        </p:nvCxnSpPr>
        <p:spPr>
          <a:xfrm>
            <a:off x="7587694" y="4779888"/>
            <a:ext cx="989313" cy="30553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264C04C8-B2E1-49F4-ACA9-A8320E92875D}"/>
              </a:ext>
            </a:extLst>
          </p:cNvPr>
          <p:cNvCxnSpPr>
            <a:cxnSpLocks/>
            <a:endCxn id="48" idx="3"/>
          </p:cNvCxnSpPr>
          <p:nvPr/>
        </p:nvCxnSpPr>
        <p:spPr>
          <a:xfrm flipH="1">
            <a:off x="8215955" y="5078878"/>
            <a:ext cx="319814" cy="93020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43B7B5EC-75E0-4566-9E4F-4BE4AEC511CA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7009310" y="5977949"/>
            <a:ext cx="1252340" cy="501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lipse 93">
            <a:extLst>
              <a:ext uri="{FF2B5EF4-FFF2-40B4-BE49-F238E27FC236}">
                <a16:creationId xmlns:a16="http://schemas.microsoft.com/office/drawing/2014/main" id="{C3D6A31E-B5D6-4DC7-8B8D-CB54EE1F6D57}"/>
              </a:ext>
            </a:extLst>
          </p:cNvPr>
          <p:cNvSpPr/>
          <p:nvPr/>
        </p:nvSpPr>
        <p:spPr>
          <a:xfrm>
            <a:off x="3709269" y="2353020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539ACD60-208C-48ED-8C07-26A956024318}"/>
              </a:ext>
            </a:extLst>
          </p:cNvPr>
          <p:cNvSpPr/>
          <p:nvPr/>
        </p:nvSpPr>
        <p:spPr>
          <a:xfrm>
            <a:off x="4033931" y="871867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1B748F8-A1E1-4CBF-A1F0-DA9CF554BFD6}"/>
              </a:ext>
            </a:extLst>
          </p:cNvPr>
          <p:cNvSpPr/>
          <p:nvPr/>
        </p:nvSpPr>
        <p:spPr>
          <a:xfrm>
            <a:off x="4603003" y="2941957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DADDEA12-8EBA-48E4-AEB3-602F43981818}"/>
              </a:ext>
            </a:extLst>
          </p:cNvPr>
          <p:cNvSpPr/>
          <p:nvPr/>
        </p:nvSpPr>
        <p:spPr>
          <a:xfrm>
            <a:off x="6093953" y="2368564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326F3F8B-81D2-4817-952E-A32AFB3DA9CE}"/>
              </a:ext>
            </a:extLst>
          </p:cNvPr>
          <p:cNvSpPr/>
          <p:nvPr/>
        </p:nvSpPr>
        <p:spPr>
          <a:xfrm>
            <a:off x="5523707" y="1467940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6DFEFBE8-4243-44C4-894B-62A1D7217B5B}"/>
              </a:ext>
            </a:extLst>
          </p:cNvPr>
          <p:cNvSpPr/>
          <p:nvPr/>
        </p:nvSpPr>
        <p:spPr>
          <a:xfrm>
            <a:off x="4331289" y="4170159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94048E1-6438-43CC-B9EB-31C017337A4C}"/>
              </a:ext>
            </a:extLst>
          </p:cNvPr>
          <p:cNvSpPr/>
          <p:nvPr/>
        </p:nvSpPr>
        <p:spPr>
          <a:xfrm>
            <a:off x="3994413" y="5936800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7FB81A7F-03E9-4116-8E1D-BB99596E3DBE}"/>
              </a:ext>
            </a:extLst>
          </p:cNvPr>
          <p:cNvSpPr/>
          <p:nvPr/>
        </p:nvSpPr>
        <p:spPr>
          <a:xfrm>
            <a:off x="5227995" y="5054621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F30962CF-1652-4762-A592-55A26EEA00B0}"/>
              </a:ext>
            </a:extLst>
          </p:cNvPr>
          <p:cNvSpPr/>
          <p:nvPr/>
        </p:nvSpPr>
        <p:spPr>
          <a:xfrm>
            <a:off x="3709269" y="4771496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5B541F1E-2920-4322-BF90-F7CD1AE6D379}"/>
              </a:ext>
            </a:extLst>
          </p:cNvPr>
          <p:cNvSpPr/>
          <p:nvPr/>
        </p:nvSpPr>
        <p:spPr>
          <a:xfrm>
            <a:off x="5219306" y="6268634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5B9DB86-6600-4BD0-A6E6-B0B45164D2D4}"/>
              </a:ext>
            </a:extLst>
          </p:cNvPr>
          <p:cNvSpPr/>
          <p:nvPr/>
        </p:nvSpPr>
        <p:spPr>
          <a:xfrm>
            <a:off x="7896787" y="2354020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27510F82-6D83-499B-B552-C83E1C607088}"/>
              </a:ext>
            </a:extLst>
          </p:cNvPr>
          <p:cNvSpPr/>
          <p:nvPr/>
        </p:nvSpPr>
        <p:spPr>
          <a:xfrm>
            <a:off x="8490157" y="2091359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993ABA1-005C-438C-9B2B-86DE4752799B}"/>
              </a:ext>
            </a:extLst>
          </p:cNvPr>
          <p:cNvSpPr/>
          <p:nvPr/>
        </p:nvSpPr>
        <p:spPr>
          <a:xfrm>
            <a:off x="7283145" y="3877695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88A2D220-8401-408A-900C-A3FF61194C21}"/>
              </a:ext>
            </a:extLst>
          </p:cNvPr>
          <p:cNvSpPr/>
          <p:nvPr/>
        </p:nvSpPr>
        <p:spPr>
          <a:xfrm>
            <a:off x="7877032" y="4464898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E6F0FF9D-F576-4125-9F73-4F23F0E210A1}"/>
              </a:ext>
            </a:extLst>
          </p:cNvPr>
          <p:cNvSpPr/>
          <p:nvPr/>
        </p:nvSpPr>
        <p:spPr>
          <a:xfrm>
            <a:off x="8800728" y="4464898"/>
            <a:ext cx="79036" cy="833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48F2F403-1689-4B6E-938E-807B513D49C8}"/>
              </a:ext>
            </a:extLst>
          </p:cNvPr>
          <p:cNvCxnSpPr>
            <a:cxnSpLocks/>
          </p:cNvCxnSpPr>
          <p:nvPr/>
        </p:nvCxnSpPr>
        <p:spPr>
          <a:xfrm>
            <a:off x="4066485" y="919076"/>
            <a:ext cx="1501351" cy="625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A3672744-A76A-472F-A9B4-142F45E668DF}"/>
              </a:ext>
            </a:extLst>
          </p:cNvPr>
          <p:cNvCxnSpPr>
            <a:cxnSpLocks/>
          </p:cNvCxnSpPr>
          <p:nvPr/>
        </p:nvCxnSpPr>
        <p:spPr>
          <a:xfrm>
            <a:off x="5537329" y="1515409"/>
            <a:ext cx="598189" cy="888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F199245D-C7CF-45B6-97EB-515C77358344}"/>
              </a:ext>
            </a:extLst>
          </p:cNvPr>
          <p:cNvCxnSpPr>
            <a:cxnSpLocks/>
            <a:stCxn id="97" idx="2"/>
          </p:cNvCxnSpPr>
          <p:nvPr/>
        </p:nvCxnSpPr>
        <p:spPr>
          <a:xfrm flipH="1">
            <a:off x="4624393" y="2410228"/>
            <a:ext cx="1469560" cy="589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2B0A00C0-BCAC-4D45-ADF2-857108786C61}"/>
              </a:ext>
            </a:extLst>
          </p:cNvPr>
          <p:cNvCxnSpPr>
            <a:cxnSpLocks/>
            <a:stCxn id="96" idx="4"/>
          </p:cNvCxnSpPr>
          <p:nvPr/>
        </p:nvCxnSpPr>
        <p:spPr>
          <a:xfrm flipH="1" flipV="1">
            <a:off x="3720453" y="2390868"/>
            <a:ext cx="922068" cy="634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FF852DE6-C32D-4DDA-BEA9-990FAE7AC093}"/>
              </a:ext>
            </a:extLst>
          </p:cNvPr>
          <p:cNvCxnSpPr>
            <a:cxnSpLocks/>
          </p:cNvCxnSpPr>
          <p:nvPr/>
        </p:nvCxnSpPr>
        <p:spPr>
          <a:xfrm flipH="1">
            <a:off x="3877489" y="919076"/>
            <a:ext cx="181422" cy="8258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C24663D4-1B8C-4C9C-BF7A-23134E9F8288}"/>
              </a:ext>
            </a:extLst>
          </p:cNvPr>
          <p:cNvCxnSpPr/>
          <p:nvPr/>
        </p:nvCxnSpPr>
        <p:spPr>
          <a:xfrm flipH="1">
            <a:off x="3748787" y="1846400"/>
            <a:ext cx="109906" cy="587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342E904E-6FF4-450B-B7DD-0A4E0FB9FD44}"/>
              </a:ext>
            </a:extLst>
          </p:cNvPr>
          <p:cNvCxnSpPr>
            <a:stCxn id="102" idx="2"/>
            <a:endCxn id="99" idx="2"/>
          </p:cNvCxnSpPr>
          <p:nvPr/>
        </p:nvCxnSpPr>
        <p:spPr>
          <a:xfrm flipV="1">
            <a:off x="3709269" y="4211823"/>
            <a:ext cx="622020" cy="601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93484C0C-E979-4700-922C-79AEB876A2FC}"/>
              </a:ext>
            </a:extLst>
          </p:cNvPr>
          <p:cNvCxnSpPr>
            <a:stCxn id="99" idx="1"/>
            <a:endCxn id="101" idx="2"/>
          </p:cNvCxnSpPr>
          <p:nvPr/>
        </p:nvCxnSpPr>
        <p:spPr>
          <a:xfrm>
            <a:off x="4342864" y="4182362"/>
            <a:ext cx="885131" cy="913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DDAC8059-36C9-414B-A706-76132B1D7EB7}"/>
              </a:ext>
            </a:extLst>
          </p:cNvPr>
          <p:cNvCxnSpPr>
            <a:stCxn id="101" idx="2"/>
            <a:endCxn id="103" idx="4"/>
          </p:cNvCxnSpPr>
          <p:nvPr/>
        </p:nvCxnSpPr>
        <p:spPr>
          <a:xfrm>
            <a:off x="5227995" y="5096285"/>
            <a:ext cx="30829" cy="1255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3FD4E371-5B56-434F-ACBC-A5C1DCCA1987}"/>
              </a:ext>
            </a:extLst>
          </p:cNvPr>
          <p:cNvCxnSpPr>
            <a:stCxn id="103" idx="1"/>
            <a:endCxn id="100" idx="5"/>
          </p:cNvCxnSpPr>
          <p:nvPr/>
        </p:nvCxnSpPr>
        <p:spPr>
          <a:xfrm flipH="1" flipV="1">
            <a:off x="4061874" y="6007924"/>
            <a:ext cx="1169007" cy="2729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3AC56725-BE9A-4873-BEE1-2DFEA8051E6A}"/>
              </a:ext>
            </a:extLst>
          </p:cNvPr>
          <p:cNvCxnSpPr>
            <a:stCxn id="100" idx="2"/>
            <a:endCxn id="102" idx="3"/>
          </p:cNvCxnSpPr>
          <p:nvPr/>
        </p:nvCxnSpPr>
        <p:spPr>
          <a:xfrm flipH="1" flipV="1">
            <a:off x="3720844" y="4842620"/>
            <a:ext cx="273569" cy="1135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9270462F-4FCE-4D03-98C2-81125047D2F3}"/>
              </a:ext>
            </a:extLst>
          </p:cNvPr>
          <p:cNvCxnSpPr>
            <a:stCxn id="104" idx="3"/>
            <a:endCxn id="105" idx="0"/>
          </p:cNvCxnSpPr>
          <p:nvPr/>
        </p:nvCxnSpPr>
        <p:spPr>
          <a:xfrm flipV="1">
            <a:off x="7908362" y="2091359"/>
            <a:ext cx="621313" cy="333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B0FADD3A-B44E-4F91-94F5-CECB87F4343C}"/>
              </a:ext>
            </a:extLst>
          </p:cNvPr>
          <p:cNvCxnSpPr>
            <a:stCxn id="107" idx="2"/>
            <a:endCxn id="108" idx="2"/>
          </p:cNvCxnSpPr>
          <p:nvPr/>
        </p:nvCxnSpPr>
        <p:spPr>
          <a:xfrm>
            <a:off x="7877032" y="4506562"/>
            <a:ext cx="923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9FFD9443-1C69-41CA-AD58-D2FEFDE27A2E}"/>
              </a:ext>
            </a:extLst>
          </p:cNvPr>
          <p:cNvCxnSpPr>
            <a:stCxn id="106" idx="0"/>
            <a:endCxn id="107" idx="1"/>
          </p:cNvCxnSpPr>
          <p:nvPr/>
        </p:nvCxnSpPr>
        <p:spPr>
          <a:xfrm>
            <a:off x="7322663" y="3877695"/>
            <a:ext cx="565944" cy="5994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8FEAADB6-537B-4BF3-B751-E081D9D5C5C0}"/>
              </a:ext>
            </a:extLst>
          </p:cNvPr>
          <p:cNvCxnSpPr>
            <a:stCxn id="104" idx="3"/>
            <a:endCxn id="106" idx="7"/>
          </p:cNvCxnSpPr>
          <p:nvPr/>
        </p:nvCxnSpPr>
        <p:spPr>
          <a:xfrm flipH="1">
            <a:off x="7350606" y="2425144"/>
            <a:ext cx="557756" cy="1464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37FFED5E-11B2-4937-A1AC-10B8B3704BCF}"/>
              </a:ext>
            </a:extLst>
          </p:cNvPr>
          <p:cNvCxnSpPr>
            <a:stCxn id="105" idx="0"/>
          </p:cNvCxnSpPr>
          <p:nvPr/>
        </p:nvCxnSpPr>
        <p:spPr>
          <a:xfrm>
            <a:off x="8529675" y="2091359"/>
            <a:ext cx="112353" cy="765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6C82ED7E-CC2C-4D64-90A6-6771ABC1F37D}"/>
              </a:ext>
            </a:extLst>
          </p:cNvPr>
          <p:cNvCxnSpPr>
            <a:endCxn id="108" idx="4"/>
          </p:cNvCxnSpPr>
          <p:nvPr/>
        </p:nvCxnSpPr>
        <p:spPr>
          <a:xfrm>
            <a:off x="8766759" y="4177398"/>
            <a:ext cx="73487" cy="370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50B4A63E-0D3B-42E3-A7D7-8EA194C947A5}"/>
              </a:ext>
            </a:extLst>
          </p:cNvPr>
          <p:cNvSpPr/>
          <p:nvPr/>
        </p:nvSpPr>
        <p:spPr>
          <a:xfrm>
            <a:off x="3449214" y="888929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AC63B16D-B899-4CF2-867C-D33609662FE8}"/>
              </a:ext>
            </a:extLst>
          </p:cNvPr>
          <p:cNvSpPr/>
          <p:nvPr/>
        </p:nvSpPr>
        <p:spPr>
          <a:xfrm>
            <a:off x="6101307" y="1778991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D2C4CE4-00BB-4F49-9DCB-1160CD182571}"/>
              </a:ext>
            </a:extLst>
          </p:cNvPr>
          <p:cNvSpPr/>
          <p:nvPr/>
        </p:nvSpPr>
        <p:spPr>
          <a:xfrm>
            <a:off x="4909700" y="266840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C4624E96-0AF7-462D-AE13-16043D620CA0}"/>
              </a:ext>
            </a:extLst>
          </p:cNvPr>
          <p:cNvSpPr/>
          <p:nvPr/>
        </p:nvSpPr>
        <p:spPr>
          <a:xfrm>
            <a:off x="5203891" y="886762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99B3FC08-A845-4D85-842F-A46EF9B3B498}"/>
              </a:ext>
            </a:extLst>
          </p:cNvPr>
          <p:cNvSpPr/>
          <p:nvPr/>
        </p:nvSpPr>
        <p:spPr>
          <a:xfrm>
            <a:off x="4007519" y="2998351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9BF61BE1-E2EF-4C79-AD7C-546F1E25D625}"/>
              </a:ext>
            </a:extLst>
          </p:cNvPr>
          <p:cNvSpPr/>
          <p:nvPr/>
        </p:nvSpPr>
        <p:spPr>
          <a:xfrm>
            <a:off x="5820505" y="2958100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0715418C-937A-47AE-8D54-52B340A09109}"/>
              </a:ext>
            </a:extLst>
          </p:cNvPr>
          <p:cNvCxnSpPr>
            <a:stCxn id="160" idx="3"/>
            <a:endCxn id="161" idx="0"/>
          </p:cNvCxnSpPr>
          <p:nvPr/>
        </p:nvCxnSpPr>
        <p:spPr>
          <a:xfrm>
            <a:off x="4921275" y="337964"/>
            <a:ext cx="322134" cy="548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AA4DE8A-2260-46A5-912C-2F62D6E53974}"/>
              </a:ext>
            </a:extLst>
          </p:cNvPr>
          <p:cNvCxnSpPr>
            <a:stCxn id="161" idx="1"/>
            <a:endCxn id="159" idx="5"/>
          </p:cNvCxnSpPr>
          <p:nvPr/>
        </p:nvCxnSpPr>
        <p:spPr>
          <a:xfrm>
            <a:off x="5215466" y="898965"/>
            <a:ext cx="953302" cy="951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196BB596-9082-4C3C-A862-06B43B63746D}"/>
              </a:ext>
            </a:extLst>
          </p:cNvPr>
          <p:cNvCxnSpPr>
            <a:cxnSpLocks/>
            <a:endCxn id="160" idx="3"/>
          </p:cNvCxnSpPr>
          <p:nvPr/>
        </p:nvCxnSpPr>
        <p:spPr>
          <a:xfrm flipV="1">
            <a:off x="3469601" y="337964"/>
            <a:ext cx="1451674" cy="6097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ADD1C8BB-C347-45B9-B0DE-639CD13527DD}"/>
              </a:ext>
            </a:extLst>
          </p:cNvPr>
          <p:cNvCxnSpPr>
            <a:cxnSpLocks/>
          </p:cNvCxnSpPr>
          <p:nvPr/>
        </p:nvCxnSpPr>
        <p:spPr>
          <a:xfrm>
            <a:off x="3486364" y="938512"/>
            <a:ext cx="294410" cy="1194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B847864D-B3D5-4AA7-A332-97507A14BBB2}"/>
              </a:ext>
            </a:extLst>
          </p:cNvPr>
          <p:cNvCxnSpPr>
            <a:cxnSpLocks/>
          </p:cNvCxnSpPr>
          <p:nvPr/>
        </p:nvCxnSpPr>
        <p:spPr>
          <a:xfrm>
            <a:off x="3877489" y="2491080"/>
            <a:ext cx="157446" cy="5594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41C63BA1-E1CE-43E9-BC7D-39F20D18510B}"/>
              </a:ext>
            </a:extLst>
          </p:cNvPr>
          <p:cNvCxnSpPr>
            <a:cxnSpLocks/>
            <a:stCxn id="163" idx="5"/>
            <a:endCxn id="162" idx="7"/>
          </p:cNvCxnSpPr>
          <p:nvPr/>
        </p:nvCxnSpPr>
        <p:spPr>
          <a:xfrm flipH="1" flipV="1">
            <a:off x="4074980" y="3010554"/>
            <a:ext cx="1812986" cy="18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>
            <a:extLst>
              <a:ext uri="{FF2B5EF4-FFF2-40B4-BE49-F238E27FC236}">
                <a16:creationId xmlns:a16="http://schemas.microsoft.com/office/drawing/2014/main" id="{B841B01C-C6B2-4A28-BC2E-96B79D81F72B}"/>
              </a:ext>
            </a:extLst>
          </p:cNvPr>
          <p:cNvCxnSpPr>
            <a:cxnSpLocks/>
            <a:endCxn id="163" idx="4"/>
          </p:cNvCxnSpPr>
          <p:nvPr/>
        </p:nvCxnSpPr>
        <p:spPr>
          <a:xfrm flipH="1">
            <a:off x="5860023" y="2481537"/>
            <a:ext cx="140330" cy="5598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122C453F-D1CF-49C0-B20A-28BFF0AB9CE7}"/>
              </a:ext>
            </a:extLst>
          </p:cNvPr>
          <p:cNvCxnSpPr>
            <a:cxnSpLocks/>
            <a:stCxn id="159" idx="4"/>
          </p:cNvCxnSpPr>
          <p:nvPr/>
        </p:nvCxnSpPr>
        <p:spPr>
          <a:xfrm flipH="1">
            <a:off x="6057017" y="1862318"/>
            <a:ext cx="83808" cy="3959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Ellipse 195">
            <a:extLst>
              <a:ext uri="{FF2B5EF4-FFF2-40B4-BE49-F238E27FC236}">
                <a16:creationId xmlns:a16="http://schemas.microsoft.com/office/drawing/2014/main" id="{28946771-C767-45AA-9A93-74B4CE54F9B6}"/>
              </a:ext>
            </a:extLst>
          </p:cNvPr>
          <p:cNvSpPr/>
          <p:nvPr/>
        </p:nvSpPr>
        <p:spPr>
          <a:xfrm>
            <a:off x="7299649" y="296300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F9EF72A6-A646-4C9B-B72F-6E1B76F9DB89}"/>
              </a:ext>
            </a:extLst>
          </p:cNvPr>
          <p:cNvSpPr/>
          <p:nvPr/>
        </p:nvSpPr>
        <p:spPr>
          <a:xfrm>
            <a:off x="8499418" y="284955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161AC6DA-83AF-4616-AA18-1C04319279D9}"/>
              </a:ext>
            </a:extLst>
          </p:cNvPr>
          <p:cNvSpPr/>
          <p:nvPr/>
        </p:nvSpPr>
        <p:spPr>
          <a:xfrm>
            <a:off x="8812303" y="1483878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16858B97-ECFA-48EF-BBF6-BC6E08FA9CA9}"/>
              </a:ext>
            </a:extLst>
          </p:cNvPr>
          <p:cNvSpPr/>
          <p:nvPr/>
        </p:nvSpPr>
        <p:spPr>
          <a:xfrm>
            <a:off x="7896787" y="2063877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4C1611AE-9147-4C90-87E9-FFBF83325BE4}"/>
              </a:ext>
            </a:extLst>
          </p:cNvPr>
          <p:cNvSpPr/>
          <p:nvPr/>
        </p:nvSpPr>
        <p:spPr>
          <a:xfrm>
            <a:off x="7307701" y="2059389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969BE5D8-B67E-410F-B4C0-DC0A49A51276}"/>
              </a:ext>
            </a:extLst>
          </p:cNvPr>
          <p:cNvSpPr/>
          <p:nvPr/>
        </p:nvSpPr>
        <p:spPr>
          <a:xfrm>
            <a:off x="7896787" y="1182206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864E0772-8F8B-4962-A4B9-C2195BD99349}"/>
              </a:ext>
            </a:extLst>
          </p:cNvPr>
          <p:cNvCxnSpPr>
            <a:cxnSpLocks/>
            <a:stCxn id="196" idx="7"/>
            <a:endCxn id="197" idx="2"/>
          </p:cNvCxnSpPr>
          <p:nvPr/>
        </p:nvCxnSpPr>
        <p:spPr>
          <a:xfrm>
            <a:off x="7367110" y="308503"/>
            <a:ext cx="1132308" cy="181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877279C0-4DCA-4953-B491-18A7F7170452}"/>
              </a:ext>
            </a:extLst>
          </p:cNvPr>
          <p:cNvCxnSpPr>
            <a:stCxn id="197" idx="2"/>
            <a:endCxn id="198" idx="2"/>
          </p:cNvCxnSpPr>
          <p:nvPr/>
        </p:nvCxnSpPr>
        <p:spPr>
          <a:xfrm>
            <a:off x="8499418" y="326619"/>
            <a:ext cx="312885" cy="1198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>
            <a:extLst>
              <a:ext uri="{FF2B5EF4-FFF2-40B4-BE49-F238E27FC236}">
                <a16:creationId xmlns:a16="http://schemas.microsoft.com/office/drawing/2014/main" id="{FF9BD61D-6F10-4E51-9C97-7DC7BAE64AF6}"/>
              </a:ext>
            </a:extLst>
          </p:cNvPr>
          <p:cNvCxnSpPr>
            <a:stCxn id="198" idx="1"/>
            <a:endCxn id="199" idx="5"/>
          </p:cNvCxnSpPr>
          <p:nvPr/>
        </p:nvCxnSpPr>
        <p:spPr>
          <a:xfrm flipH="1">
            <a:off x="7964248" y="1496081"/>
            <a:ext cx="859630" cy="638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82C44BAB-C850-4368-A508-5086B10855F4}"/>
              </a:ext>
            </a:extLst>
          </p:cNvPr>
          <p:cNvCxnSpPr>
            <a:stCxn id="199" idx="3"/>
            <a:endCxn id="200" idx="6"/>
          </p:cNvCxnSpPr>
          <p:nvPr/>
        </p:nvCxnSpPr>
        <p:spPr>
          <a:xfrm flipH="1" flipV="1">
            <a:off x="7386737" y="2101053"/>
            <a:ext cx="521625" cy="33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62CE6E96-3041-4E23-95D6-5DA3883D21CC}"/>
              </a:ext>
            </a:extLst>
          </p:cNvPr>
          <p:cNvCxnSpPr>
            <a:stCxn id="200" idx="2"/>
            <a:endCxn id="201" idx="4"/>
          </p:cNvCxnSpPr>
          <p:nvPr/>
        </p:nvCxnSpPr>
        <p:spPr>
          <a:xfrm flipV="1">
            <a:off x="7307701" y="1265533"/>
            <a:ext cx="628604" cy="835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1CFD1769-3CFA-447B-937E-5B50DA2F8C1A}"/>
              </a:ext>
            </a:extLst>
          </p:cNvPr>
          <p:cNvCxnSpPr>
            <a:stCxn id="201" idx="2"/>
            <a:endCxn id="196" idx="5"/>
          </p:cNvCxnSpPr>
          <p:nvPr/>
        </p:nvCxnSpPr>
        <p:spPr>
          <a:xfrm flipH="1" flipV="1">
            <a:off x="7367110" y="367424"/>
            <a:ext cx="529677" cy="856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996B1C00-96EF-4D5D-9993-1A8CCB3EC9D4}"/>
              </a:ext>
            </a:extLst>
          </p:cNvPr>
          <p:cNvSpPr/>
          <p:nvPr/>
        </p:nvSpPr>
        <p:spPr>
          <a:xfrm>
            <a:off x="6672777" y="2978225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97133F00-09B6-4EE2-A89B-C452EF72E9B2}"/>
              </a:ext>
            </a:extLst>
          </p:cNvPr>
          <p:cNvSpPr/>
          <p:nvPr/>
        </p:nvSpPr>
        <p:spPr>
          <a:xfrm>
            <a:off x="7308402" y="2968422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AAEA1ED4-8C11-4A21-B030-1C63B405E3E8}"/>
              </a:ext>
            </a:extLst>
          </p:cNvPr>
          <p:cNvSpPr/>
          <p:nvPr/>
        </p:nvSpPr>
        <p:spPr>
          <a:xfrm>
            <a:off x="7608031" y="4463580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E4720AA3-185E-4072-A38E-AB62D90EC06C}"/>
              </a:ext>
            </a:extLst>
          </p:cNvPr>
          <p:cNvSpPr/>
          <p:nvPr/>
        </p:nvSpPr>
        <p:spPr>
          <a:xfrm>
            <a:off x="6712295" y="5343911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C962EBA0-6321-4150-8BE8-2721235023DC}"/>
              </a:ext>
            </a:extLst>
          </p:cNvPr>
          <p:cNvSpPr/>
          <p:nvPr/>
        </p:nvSpPr>
        <p:spPr>
          <a:xfrm>
            <a:off x="7002357" y="4474900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ADD9E348-6862-4D6B-BD72-A346F6CD7D9C}"/>
              </a:ext>
            </a:extLst>
          </p:cNvPr>
          <p:cNvSpPr/>
          <p:nvPr/>
        </p:nvSpPr>
        <p:spPr>
          <a:xfrm>
            <a:off x="6095865" y="3262073"/>
            <a:ext cx="79036" cy="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787CEEFE-C1BC-4AD0-AFD8-73D77B3E3C71}"/>
              </a:ext>
            </a:extLst>
          </p:cNvPr>
          <p:cNvCxnSpPr>
            <a:cxnSpLocks/>
          </p:cNvCxnSpPr>
          <p:nvPr/>
        </p:nvCxnSpPr>
        <p:spPr>
          <a:xfrm flipH="1" flipV="1">
            <a:off x="6701131" y="3016680"/>
            <a:ext cx="626798" cy="69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droit 223">
            <a:extLst>
              <a:ext uri="{FF2B5EF4-FFF2-40B4-BE49-F238E27FC236}">
                <a16:creationId xmlns:a16="http://schemas.microsoft.com/office/drawing/2014/main" id="{36012600-3B6C-4DA3-9610-E92663428AB5}"/>
              </a:ext>
            </a:extLst>
          </p:cNvPr>
          <p:cNvCxnSpPr>
            <a:cxnSpLocks/>
          </p:cNvCxnSpPr>
          <p:nvPr/>
        </p:nvCxnSpPr>
        <p:spPr>
          <a:xfrm flipH="1" flipV="1">
            <a:off x="7333775" y="3031594"/>
            <a:ext cx="121124" cy="5679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C06F190B-9E51-4893-8D80-B069322EABE5}"/>
              </a:ext>
            </a:extLst>
          </p:cNvPr>
          <p:cNvCxnSpPr>
            <a:cxnSpLocks/>
            <a:stCxn id="218" idx="4"/>
          </p:cNvCxnSpPr>
          <p:nvPr/>
        </p:nvCxnSpPr>
        <p:spPr>
          <a:xfrm flipH="1" flipV="1">
            <a:off x="7562874" y="4121561"/>
            <a:ext cx="84675" cy="425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>
            <a:extLst>
              <a:ext uri="{FF2B5EF4-FFF2-40B4-BE49-F238E27FC236}">
                <a16:creationId xmlns:a16="http://schemas.microsoft.com/office/drawing/2014/main" id="{E81F856A-8177-4BE9-8EC1-03FD59574F13}"/>
              </a:ext>
            </a:extLst>
          </p:cNvPr>
          <p:cNvCxnSpPr>
            <a:cxnSpLocks/>
            <a:endCxn id="219" idx="3"/>
          </p:cNvCxnSpPr>
          <p:nvPr/>
        </p:nvCxnSpPr>
        <p:spPr>
          <a:xfrm flipH="1">
            <a:off x="6723870" y="4514232"/>
            <a:ext cx="895736" cy="9008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>
            <a:extLst>
              <a:ext uri="{FF2B5EF4-FFF2-40B4-BE49-F238E27FC236}">
                <a16:creationId xmlns:a16="http://schemas.microsoft.com/office/drawing/2014/main" id="{5C379067-0F7E-4DB4-910B-77B1C911D061}"/>
              </a:ext>
            </a:extLst>
          </p:cNvPr>
          <p:cNvCxnSpPr>
            <a:cxnSpLocks/>
            <a:stCxn id="220" idx="0"/>
          </p:cNvCxnSpPr>
          <p:nvPr/>
        </p:nvCxnSpPr>
        <p:spPr>
          <a:xfrm flipH="1">
            <a:off x="6753671" y="4474900"/>
            <a:ext cx="288204" cy="918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>
            <a:extLst>
              <a:ext uri="{FF2B5EF4-FFF2-40B4-BE49-F238E27FC236}">
                <a16:creationId xmlns:a16="http://schemas.microsoft.com/office/drawing/2014/main" id="{0AB5217F-2AEB-4A52-A6A4-450D323ACA7D}"/>
              </a:ext>
            </a:extLst>
          </p:cNvPr>
          <p:cNvCxnSpPr>
            <a:cxnSpLocks/>
          </p:cNvCxnSpPr>
          <p:nvPr/>
        </p:nvCxnSpPr>
        <p:spPr>
          <a:xfrm flipH="1" flipV="1">
            <a:off x="6684352" y="4043087"/>
            <a:ext cx="352902" cy="4751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FA247D13-4242-4233-9491-7D8C6AE4368A}"/>
              </a:ext>
            </a:extLst>
          </p:cNvPr>
          <p:cNvCxnSpPr>
            <a:cxnSpLocks/>
          </p:cNvCxnSpPr>
          <p:nvPr/>
        </p:nvCxnSpPr>
        <p:spPr>
          <a:xfrm flipH="1" flipV="1">
            <a:off x="6419978" y="3655637"/>
            <a:ext cx="78382" cy="103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A3ACD71D-901C-4704-93DD-535A434B9997}"/>
              </a:ext>
            </a:extLst>
          </p:cNvPr>
          <p:cNvCxnSpPr>
            <a:cxnSpLocks/>
          </p:cNvCxnSpPr>
          <p:nvPr/>
        </p:nvCxnSpPr>
        <p:spPr>
          <a:xfrm flipH="1" flipV="1">
            <a:off x="6114709" y="3304139"/>
            <a:ext cx="251350" cy="313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B24907D6-2852-4C64-A1D7-4F10B7F9A53E}"/>
              </a:ext>
            </a:extLst>
          </p:cNvPr>
          <p:cNvCxnSpPr>
            <a:cxnSpLocks/>
            <a:stCxn id="216" idx="6"/>
          </p:cNvCxnSpPr>
          <p:nvPr/>
        </p:nvCxnSpPr>
        <p:spPr>
          <a:xfrm flipH="1">
            <a:off x="6130645" y="3019889"/>
            <a:ext cx="621168" cy="2825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1138</Words>
  <Application>Microsoft Office PowerPoint</Application>
  <PresentationFormat>Grand écran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Playfair Display</vt:lpstr>
      <vt:lpstr>Segoe UI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ROQUE</dc:creator>
  <cp:lastModifiedBy>Ecole Bizanet</cp:lastModifiedBy>
  <cp:revision>32</cp:revision>
  <cp:lastPrinted>2020-10-08T12:13:41Z</cp:lastPrinted>
  <dcterms:created xsi:type="dcterms:W3CDTF">2019-08-07T09:38:01Z</dcterms:created>
  <dcterms:modified xsi:type="dcterms:W3CDTF">2020-10-08T15:56:03Z</dcterms:modified>
</cp:coreProperties>
</file>