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0" r:id="rId6"/>
    <p:sldId id="260" r:id="rId7"/>
    <p:sldId id="271" r:id="rId8"/>
    <p:sldId id="261" r:id="rId9"/>
    <p:sldId id="272" r:id="rId10"/>
    <p:sldId id="265" r:id="rId11"/>
    <p:sldId id="274" r:id="rId12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88D3AA3-8E78-4709-8B0B-7EE68A1F9422}">
          <p14:sldIdLst>
            <p14:sldId id="256"/>
            <p14:sldId id="258"/>
            <p14:sldId id="268"/>
            <p14:sldId id="269"/>
            <p14:sldId id="270"/>
            <p14:sldId id="260"/>
            <p14:sldId id="271"/>
            <p14:sldId id="261"/>
            <p14:sldId id="272"/>
            <p14:sldId id="265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04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0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78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8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02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32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3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98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8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70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73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61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1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2339-19B4-442F-B7D5-99194F0331EA}" type="datetimeFigureOut">
              <a:rPr lang="fr-FR" smtClean="0"/>
              <a:pPr/>
              <a:t>25/08/2018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E24E1-7ACA-4252-9612-B2B1CAF2BBB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57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lis le texte / Je comprends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02768" y="874713"/>
            <a:ext cx="11406374" cy="5604146"/>
          </a:xfrm>
          <a:prstGeom prst="rect">
            <a:avLst/>
          </a:prstGeom>
          <a:noFill/>
          <a:ln w="25400" algn="ctr">
            <a:solidFill>
              <a:srgbClr val="7030A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 Un matin, à ton réveil, tu es dans un camp préhistorique. Tu vis comme les hommes préhistoriques. Tu réagis comment ?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trouves excitant de vivre avec les hommes préhistoriques ?  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penses que la Préhistoire est une vraie galère  et tu veux rentrer tout de suite chez toi ?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aimes cette expérience, mais tu ne participes pas à tout ? </a:t>
            </a:r>
          </a:p>
          <a:p>
            <a:r>
              <a:rPr lang="fr-FR" sz="1100" dirty="0"/>
              <a:t> 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0739" y="90488"/>
            <a:ext cx="6137519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Semaine 2 :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D1C5C2D-7F24-6A46-A7C7-80E95B56073E}"/>
              </a:ext>
            </a:extLst>
          </p:cNvPr>
          <p:cNvSpPr txBox="1"/>
          <p:nvPr/>
        </p:nvSpPr>
        <p:spPr>
          <a:xfrm>
            <a:off x="524107" y="2297151"/>
            <a:ext cx="10404087" cy="834074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aides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prends deux silex et tu fais comme eux.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regrettes de ne pas avoir emporté un briquet.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regardes sans les aider.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Que fais-tu quand tu as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prends une peau de bête en pensant : « Pff, ce n’est pas très propre ! »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poses une peau de bête sur tes épaules et tu dis : - Chouette, c’est bien chaud !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ne prends rien. Tu grelottes et tu rêves d’un bon feu de cheminée.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3. Qui accompagnes-tu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c’est moins dangereux !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peur alors tu restes dans le camp.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fais-tu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dors-tu?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retournes chez toi le soir.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Dehors à côté du feu.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6 Quand veux-tu 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détestes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adores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aimes un peu mais pas trop.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2395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7" y="403225"/>
            <a:ext cx="498745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4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Vocabulaire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76387" y="654050"/>
            <a:ext cx="11541236" cy="5969774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Recherche dans le dictionnaire le mot 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galère.</a:t>
            </a: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Est-ce dans ce sens qu’il est employé dans le texte ? Donne l’autre sens du mot : une vie difficile.</a:t>
            </a: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 Ecris deux phrases pour chacun des mots, chaque phrase correspondant à un des sens du mot : 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flute, phare, mèche, bouton, feuille, ampoule, souris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 Trouve le sens propre et le sens figuré de :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bouchon, âne, mouton, cœur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lang="fr-FR" alt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u="sng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flipV="1">
            <a:off x="808038" y="296214"/>
            <a:ext cx="4987454" cy="45099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84280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S1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4 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Production d’écrit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Tu as rêvé que ton copain était  dans un château au temps des seigneurs. Tu lui racontes ton rêve. Écris un texte au passé composé à la deuxième personne pour dire ce qu’il faisait dans ce château.</a:t>
            </a:r>
          </a:p>
          <a:p>
            <a:pPr>
              <a:lnSpc>
                <a:spcPct val="150000"/>
              </a:lnSpc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Choisis parmi les expressions suivantes contenant un verbe en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-er 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manier l’épée, recopier des manuscrits, préparer des potions avec des herbes, accompagner le seigneur à la chasse, rester avec la femme du seigneur pour écouter des histoires, broder, jouer aux osselets, manger sans fourchette, écouter de la musique, participer à une fête, à un tournoi etc. </a:t>
            </a:r>
          </a:p>
          <a:p>
            <a:pPr>
              <a:lnSpc>
                <a:spcPct val="150000"/>
              </a:lnSpc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i="1" dirty="0"/>
              <a:t> </a:t>
            </a:r>
            <a:r>
              <a:rPr lang="fr-FR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fais attention à :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majuscule et le point à la fin des phrases.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L’emploie du passé composé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L’enchainement des phrases</a:t>
            </a:r>
          </a:p>
          <a:p>
            <a:pPr marR="0" lvl="0" algn="r" defTabSz="914400" rtl="0" eaLnBrk="0" fontAlgn="base" latinLnBrk="0" hangingPunct="0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lang="fr-FR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2 phrases / ** 3 phrases / ***4 phrases</a:t>
            </a:r>
            <a:endParaRPr lang="fr-FR" alt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2200" u="sng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317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Un matin, à ton réveil, tu </a:t>
            </a:r>
            <a:r>
              <a:rPr lang="fr-FR" sz="1400" strike="sngStrike" dirty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un camp préhistorique. Tu vis comme les hommes préhistoriques. Tu réagis comment ?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étais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trouves excitant de vivre avec les hommes préhistoriques ? 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penses que la Préhistoire est une vraie galère  et tu veux rentrer tout de suite chez toi ?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aimes cette expérience, mais tu ne participes pas à tout ? </a:t>
            </a:r>
          </a:p>
          <a:p>
            <a:pPr algn="just"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133815" y="2843561"/>
            <a:ext cx="11898351" cy="90740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aides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prends deux silex et tu fais comme eux.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regrettes de ne pas avoir emporté un briquet.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regardes sans les aider.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Que fais-tu quand tu as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Tu prends une peau de bête en pensant : « Pff, ce n’est pas très propre ! »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poses une peau de bête sur tes épaules et tu dis : - Chouette, c’est bien chaud !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ne prends rien. Tu grelottes et tu rêves d’un bon feu de cheminée.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 3. Qui accompagnes-tu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c’est moins dangereux !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peur alors tu restes dans le camp.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8388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156117" y="874713"/>
            <a:ext cx="11898351" cy="812530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fais-tu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dors-tu?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retournes chez toi le soir.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Dehors à côté du feu.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*** 6 Quand veux-tu 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détestes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adores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aimes un peu mais pas trop. 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0521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: correction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 matin, à ton réveil,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étais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un camp préhistorique. Tu vi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comme les hommes préhistoriques.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réagi comment ?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trouv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excitant de vivre avec les hommes préhistoriques ? 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pens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que la Préhistoire était une vraie galère  et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oulu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rentrer tout de suite chez toi ?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aim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cette expérience, mais tu n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pas particip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pas à tout ? </a:t>
            </a: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242933" y="2843561"/>
            <a:ext cx="11898351" cy="1209029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aid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pr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deux silex et tu as fait comme eux.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regrett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 ne pas avoir emporté un briquet.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regard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sans les aider. 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Qu’as-tu fait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quand tu as eu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pr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une peau de bête en pensant : « Pff, ce n’est pas très propre ! »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u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pos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une peau de bête sur tes épaules et tu </a:t>
            </a:r>
            <a:r>
              <a:rPr lang="fr-FR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>
                <a:latin typeface="Arial" panose="020B0604020202020204" pitchFamily="34" charset="0"/>
                <a:cs typeface="Arial" panose="020B0604020202020204" pitchFamily="34" charset="0"/>
              </a:rPr>
              <a:t> dit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- Chouette, c’est bien chaud !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n’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rien pr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.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grelott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et tu as rêvé d’un bon feu de cheminée.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3. Qui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as-tu accompagné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était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moins dangereux !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peur alors tu es resté(e) dans le camp. </a:t>
            </a: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945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transposons le texte : correction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71E8AA7-5031-A14E-9D7A-F48F5174D19B}"/>
              </a:ext>
            </a:extLst>
          </p:cNvPr>
          <p:cNvSpPr txBox="1"/>
          <p:nvPr/>
        </p:nvSpPr>
        <p:spPr>
          <a:xfrm>
            <a:off x="156117" y="874713"/>
            <a:ext cx="11898351" cy="77814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as-tu fait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as-tu dormi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es retourn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é(e)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chez toi le soir.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Dehors à côté du feu.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l"/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6 Quand </a:t>
            </a:r>
            <a:r>
              <a:rPr lang="fr-F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as-tu voulu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détest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ador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cette vie. </a:t>
            </a:r>
          </a:p>
          <a:p>
            <a:pPr>
              <a:lnSpc>
                <a:spcPct val="200000"/>
              </a:lnSpc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aim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 peu mais pas trop.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002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1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 m’exerce seul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2933" y="669925"/>
            <a:ext cx="11541236" cy="5936937"/>
          </a:xfrm>
          <a:prstGeom prst="rect">
            <a:avLst/>
          </a:prstGeom>
          <a:noFill/>
          <a:ln w="25400" algn="ctr">
            <a:solidFill>
              <a:schemeClr val="bg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Transpose au passé composé.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Tu regardes un peu la télévision. 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fr-FR" sz="2400" i="1">
                <a:latin typeface="Arial" panose="020B0604020202020204" pitchFamily="34" charset="0"/>
                <a:cs typeface="Arial" panose="020B0604020202020204" pitchFamily="34" charset="0"/>
              </a:rPr>
              <a:t>, ...</a:t>
            </a:r>
          </a:p>
          <a:p>
            <a:pPr>
              <a:lnSpc>
                <a:spcPct val="200000"/>
              </a:lnSpc>
            </a:pPr>
            <a:r>
              <a:rPr lang="fr-FR" sz="2400" i="1">
                <a:latin typeface="Arial" panose="020B0604020202020204" pitchFamily="34" charset="0"/>
                <a:cs typeface="Arial" panose="020B0604020202020204" pitchFamily="34" charset="0"/>
              </a:rPr>
              <a:t>Puis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tu prends ton sac et tu fais tes devoirs. 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Tu récites tes leçons dans ta tête. </a:t>
            </a:r>
          </a:p>
          <a:p>
            <a:pPr>
              <a:lnSpc>
                <a:spcPct val="200000"/>
              </a:lnSpc>
            </a:pP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** Ensuite tu manges et tu révises tes leçons avant d’aller te coucher. </a:t>
            </a:r>
          </a:p>
          <a:p>
            <a:pPr>
              <a:lnSpc>
                <a:spcPct val="200000"/>
              </a:lnSpc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00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222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Activités sur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02768" y="874713"/>
            <a:ext cx="11406374" cy="5604146"/>
          </a:xfrm>
          <a:prstGeom prst="rect">
            <a:avLst/>
          </a:prstGeom>
          <a:noFill/>
          <a:ln w="25400" algn="ctr">
            <a:solidFill>
              <a:srgbClr val="7030A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mammouths.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 Un matin, à ton réveil, tu es dans un camp préhistorique. Tu vis comme les hommes préhistoriques. Tu réagis comment ?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trouves excitant de vivre avec les hommes préhistoriques ?  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penses que la Préhistoire est une vraie galère  et tu veux rentrer tout de suite chez toi ?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- Tu aimes cette expérience, mais tu ne participes pas à tout ? </a:t>
            </a:r>
          </a:p>
          <a:p>
            <a:r>
              <a:rPr lang="fr-FR" sz="1100" dirty="0"/>
              <a:t> 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0739" y="90488"/>
            <a:ext cx="6137519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800" b="0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Semaine 2 :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Vivre au temps des mammouths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D1C5C2D-7F24-6A46-A7C7-80E95B56073E}"/>
              </a:ext>
            </a:extLst>
          </p:cNvPr>
          <p:cNvSpPr txBox="1"/>
          <p:nvPr/>
        </p:nvSpPr>
        <p:spPr>
          <a:xfrm>
            <a:off x="524107" y="2297151"/>
            <a:ext cx="10404087" cy="834074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Pour le savoir, réponds aux questions suivantes :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1. Tu aides les hommes préhistoriques à faire du feu?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prends deux silex et tu fais comme eux.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regrettes de ne pas avoir emporté un briquet.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regardes sans les aider.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2. Que fais-tu quand tu as froid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prends une peau de bête en pensant : « Pff, ce n’est pas très propre ! »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poses une peau de bête sur tes épaules et tu dis : - Chouette, c’est bien chaud !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ne prends rien. Tu grelottes et tu rêves d’un bon feu de cheminée.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3. Qui accompagnes-tu dans la journée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hommes pour chasser le mammouth.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Les femmes pour cueillir des fruits, c’est moins dangereux !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Tu as peur alors tu restes dans le camp.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4. Quel dessin fais-tu sur les parois de la grotte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Ton portrait pour montrer ta présence.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Un animal vu pendant la chasse.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Ta maison qui te manque.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5. Où dors-tu?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Dans ton lit car tu retournes chez toi le soir.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Sous une des tentes du campement.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Dehors à côté du feu.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6 Quand veux-tu rentrer chez toi ?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Au bout d’une semaine.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Le soir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Tout de suite.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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détestes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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adores cette vie.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Majorité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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 : tu aimes un peu mais pas trop.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863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 sur</a:t>
            </a:r>
            <a:r>
              <a:rPr kumimoji="0" lang="fr-FR" altLang="fr-FR" sz="1400" b="0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9100" y="738188"/>
            <a:ext cx="11713177" cy="576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fr-FR" altLang="fr-FR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Relevons</a:t>
            </a:r>
            <a:r>
              <a:rPr kumimoji="0" lang="fr-FR" altLang="fr-FR" b="0" i="0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les phrases interrogatives.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___________________________________________________________________________________________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___________________________________________________________________________________________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Relis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ces questions questions en utilisant est-ce que puis écris les questions.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Tu as trouvé excitant de vivre avec les hommes préhistoriques ?  </a:t>
            </a:r>
          </a:p>
          <a:p>
            <a:pPr>
              <a:lnSpc>
                <a:spcPct val="150000"/>
              </a:lnSpc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Tu as pensé que la Préhistoire était une vraie galère  et tu as voulu rentrer tout de suite chez toi ? </a:t>
            </a:r>
          </a:p>
          <a:p>
            <a:pPr>
              <a:lnSpc>
                <a:spcPct val="150000"/>
              </a:lnSpc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Tu as aimé cette expérience, mais tu n’as pas participé pas à tout ? </a:t>
            </a:r>
          </a:p>
          <a:p>
            <a:pPr>
              <a:lnSpc>
                <a:spcPct val="150000"/>
              </a:lnSpc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  <a:p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Relis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la question : Tu as réagi comment ? en inversant le sujet. Ecris cette question.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Arial" panose="020B0604020202020204" pitchFamily="34" charset="0"/>
              </a:rPr>
              <a:t>_________________________________________________________________________________________</a:t>
            </a:r>
            <a:endParaRPr kumimoji="0" lang="fr-FR" altLang="fr-FR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9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163" y="90488"/>
            <a:ext cx="777875" cy="533400"/>
          </a:xfrm>
          <a:prstGeom prst="ellipse">
            <a:avLst/>
          </a:prstGeom>
          <a:solidFill>
            <a:srgbClr val="7030A0"/>
          </a:solidFill>
          <a:ln w="2540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000" dirty="0">
                <a:solidFill>
                  <a:srgbClr val="000000"/>
                </a:solidFill>
                <a:latin typeface="Arial" panose="020B0604020202020204" pitchFamily="34" charset="0"/>
              </a:rPr>
              <a:t>S2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038" y="403225"/>
            <a:ext cx="35496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Jour 2 </a:t>
            </a:r>
            <a:r>
              <a:rPr kumimoji="0" lang="fr-FR" altLang="fr-FR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Activité sur</a:t>
            </a:r>
            <a:r>
              <a:rPr kumimoji="0" lang="fr-FR" altLang="fr-FR" sz="1400" b="0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les phrases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808038" y="341313"/>
            <a:ext cx="4343400" cy="15875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9100" y="738188"/>
            <a:ext cx="11679973" cy="576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Dans chaque phrase, entoure 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sujet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en bleu, </a:t>
            </a:r>
            <a:r>
              <a:rPr lang="fr-FR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groupe verbal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en jaune et le ou les groupes déplaçables et supprimables (</a:t>
            </a: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compléments circonstanciels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) en vert. Souligne le verbe en rouge, donne son infinitif. </a:t>
            </a: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Pour faire du feu, tu as pris deux silex.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Sur les parois de la grotte, tu as dessiné un animal.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**Tu es retourné chez toi le soir.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***Tu es rentrée chez toi au bout d’une semaine.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Redis les phrases en changeant les compléments circonstanciels de place. **Indique s’il s’agit d’un CCL, CCT ou CCM.</a:t>
            </a:r>
          </a:p>
          <a:p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Indique la nature des sujets.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**Quel est le groupe de mots que l’on ne peut ni supprimer ni déplacer  dans le groupe verbal ? </a:t>
            </a: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**Dans la première phrase, remplacer ce groupe par 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les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*** Dans la phrase suivante souligne les deux verbes :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Tu as pris deux silex et tu as fait comme eux.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423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471</Words>
  <Application>Microsoft Macintosh PowerPoint</Application>
  <PresentationFormat>Grand écran</PresentationFormat>
  <Paragraphs>390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Christelle</dc:creator>
  <cp:lastModifiedBy>stephanie supervie</cp:lastModifiedBy>
  <cp:revision>69</cp:revision>
  <dcterms:created xsi:type="dcterms:W3CDTF">2017-07-06T09:04:06Z</dcterms:created>
  <dcterms:modified xsi:type="dcterms:W3CDTF">2018-08-25T16:13:53Z</dcterms:modified>
</cp:coreProperties>
</file>