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8"/>
  </p:notesMasterIdLst>
  <p:sldIdLst>
    <p:sldId id="256" r:id="rId2"/>
    <p:sldId id="277" r:id="rId3"/>
    <p:sldId id="289" r:id="rId4"/>
    <p:sldId id="329" r:id="rId5"/>
    <p:sldId id="293" r:id="rId6"/>
    <p:sldId id="330" r:id="rId7"/>
    <p:sldId id="291" r:id="rId8"/>
    <p:sldId id="331" r:id="rId9"/>
    <p:sldId id="297" r:id="rId10"/>
    <p:sldId id="332" r:id="rId11"/>
    <p:sldId id="333" r:id="rId12"/>
    <p:sldId id="334" r:id="rId13"/>
    <p:sldId id="347" r:id="rId14"/>
    <p:sldId id="335" r:id="rId15"/>
    <p:sldId id="336" r:id="rId16"/>
    <p:sldId id="337" r:id="rId17"/>
    <p:sldId id="346" r:id="rId18"/>
    <p:sldId id="338" r:id="rId19"/>
    <p:sldId id="339" r:id="rId20"/>
    <p:sldId id="340" r:id="rId21"/>
    <p:sldId id="344" r:id="rId22"/>
    <p:sldId id="341" r:id="rId23"/>
    <p:sldId id="342" r:id="rId24"/>
    <p:sldId id="343" r:id="rId25"/>
    <p:sldId id="345" r:id="rId26"/>
    <p:sldId id="274" r:id="rId2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800080"/>
    <a:srgbClr val="CC660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703" autoAdjust="0"/>
    <p:restoredTop sz="94660"/>
  </p:normalViewPr>
  <p:slideViewPr>
    <p:cSldViewPr snapToGrid="0">
      <p:cViewPr>
        <p:scale>
          <a:sx n="50" d="100"/>
          <a:sy n="50" d="100"/>
        </p:scale>
        <p:origin x="330" y="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269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3" name="Google Shape;40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92083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731009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220146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40070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3064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4802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12448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12257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49005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96067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65a5c374d8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65a5c374d8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261339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106258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4307350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48543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517517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165627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77871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" name="Google Shape;421;g65a5c374d8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2" name="Google Shape;422;g65a5c374d8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70699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781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395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33114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709856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13265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32497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g6e75915ab6_0_4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3" name="Google Shape;463;g6e75915ab6_0_4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77510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2"/>
          <p:cNvGrpSpPr/>
          <p:nvPr/>
        </p:nvGrpSpPr>
        <p:grpSpPr>
          <a:xfrm>
            <a:off x="0" y="4340877"/>
            <a:ext cx="12215538" cy="2520411"/>
            <a:chOff x="0" y="4340877"/>
            <a:chExt cx="12215538" cy="2520411"/>
          </a:xfrm>
        </p:grpSpPr>
        <p:sp>
          <p:nvSpPr>
            <p:cNvPr id="18" name="Google Shape;18;p2"/>
            <p:cNvSpPr/>
            <p:nvPr/>
          </p:nvSpPr>
          <p:spPr>
            <a:xfrm>
              <a:off x="0" y="4402442"/>
              <a:ext cx="12215538" cy="2453909"/>
            </a:xfrm>
            <a:custGeom>
              <a:avLst/>
              <a:gdLst/>
              <a:ahLst/>
              <a:cxnLst/>
              <a:rect l="l" t="t" r="r" b="b"/>
              <a:pathLst>
                <a:path w="12215538" h="2549516" extrusionOk="0">
                  <a:moveTo>
                    <a:pt x="3136815" y="69735"/>
                  </a:moveTo>
                  <a:lnTo>
                    <a:pt x="12215538" y="0"/>
                  </a:lnTo>
                  <a:lnTo>
                    <a:pt x="12192000" y="2549516"/>
                  </a:lnTo>
                  <a:lnTo>
                    <a:pt x="0" y="2549516"/>
                  </a:lnTo>
                  <a:lnTo>
                    <a:pt x="3136815" y="69735"/>
                  </a:lnTo>
                  <a:close/>
                </a:path>
              </a:pathLst>
            </a:custGeom>
            <a:solidFill>
              <a:srgbClr val="DBD7B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9" name="Google Shape;19;p2"/>
            <p:cNvCxnSpPr/>
            <p:nvPr/>
          </p:nvCxnSpPr>
          <p:spPr>
            <a:xfrm flipH="1">
              <a:off x="3869690" y="4444832"/>
              <a:ext cx="1713600" cy="23376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0" name="Google Shape;20;p2"/>
            <p:cNvCxnSpPr/>
            <p:nvPr/>
          </p:nvCxnSpPr>
          <p:spPr>
            <a:xfrm flipH="1">
              <a:off x="5953728" y="4360053"/>
              <a:ext cx="961800" cy="24978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1" name="Google Shape;21;p2"/>
            <p:cNvCxnSpPr/>
            <p:nvPr/>
          </p:nvCxnSpPr>
          <p:spPr>
            <a:xfrm>
              <a:off x="8211433" y="4340877"/>
              <a:ext cx="226200" cy="25170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2" name="Google Shape;22;p2"/>
            <p:cNvCxnSpPr/>
            <p:nvPr/>
          </p:nvCxnSpPr>
          <p:spPr>
            <a:xfrm>
              <a:off x="9640562" y="4360053"/>
              <a:ext cx="1165800" cy="24081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" name="Google Shape;23;p2"/>
            <p:cNvCxnSpPr/>
            <p:nvPr/>
          </p:nvCxnSpPr>
          <p:spPr>
            <a:xfrm flipH="1">
              <a:off x="1568474" y="4420609"/>
              <a:ext cx="2652300" cy="24375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" name="Google Shape;24;p2"/>
            <p:cNvCxnSpPr/>
            <p:nvPr/>
          </p:nvCxnSpPr>
          <p:spPr>
            <a:xfrm rot="10800000">
              <a:off x="1277668" y="5855772"/>
              <a:ext cx="1592700" cy="9447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" name="Google Shape;25;p2"/>
            <p:cNvCxnSpPr/>
            <p:nvPr/>
          </p:nvCxnSpPr>
          <p:spPr>
            <a:xfrm rot="10800000">
              <a:off x="2046767" y="5256427"/>
              <a:ext cx="3457800" cy="15501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" name="Google Shape;26;p2"/>
            <p:cNvCxnSpPr/>
            <p:nvPr/>
          </p:nvCxnSpPr>
          <p:spPr>
            <a:xfrm rot="10800000">
              <a:off x="3068064" y="4570083"/>
              <a:ext cx="6790500" cy="22425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" name="Google Shape;27;p2"/>
            <p:cNvCxnSpPr/>
            <p:nvPr/>
          </p:nvCxnSpPr>
          <p:spPr>
            <a:xfrm rot="10800000">
              <a:off x="5135100" y="4444764"/>
              <a:ext cx="7056900" cy="17562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8" name="Google Shape;28;p2"/>
            <p:cNvSpPr/>
            <p:nvPr/>
          </p:nvSpPr>
          <p:spPr>
            <a:xfrm>
              <a:off x="0" y="6770193"/>
              <a:ext cx="12192000" cy="87900"/>
            </a:xfrm>
            <a:prstGeom prst="rect">
              <a:avLst/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 rot="-2272615">
              <a:off x="-348443" y="5553068"/>
              <a:ext cx="3915845" cy="118640"/>
            </a:xfrm>
            <a:prstGeom prst="rect">
              <a:avLst/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0" name="Google Shape;30;p2"/>
            <p:cNvCxnSpPr/>
            <p:nvPr/>
          </p:nvCxnSpPr>
          <p:spPr>
            <a:xfrm rot="10800000">
              <a:off x="8945100" y="4445893"/>
              <a:ext cx="3246900" cy="441000"/>
            </a:xfrm>
            <a:prstGeom prst="straightConnector1">
              <a:avLst/>
            </a:prstGeom>
            <a:noFill/>
            <a:ln w="22225" cap="flat" cmpd="sng">
              <a:solidFill>
                <a:srgbClr val="881B17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1" name="Google Shape;31;p2"/>
            <p:cNvSpPr/>
            <p:nvPr/>
          </p:nvSpPr>
          <p:spPr>
            <a:xfrm>
              <a:off x="3136816" y="4372165"/>
              <a:ext cx="9072000" cy="121200"/>
            </a:xfrm>
            <a:prstGeom prst="rect">
              <a:avLst/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2" name="Google Shape;32;p2"/>
          <p:cNvSpPr/>
          <p:nvPr/>
        </p:nvSpPr>
        <p:spPr>
          <a:xfrm>
            <a:off x="1235349" y="5764958"/>
            <a:ext cx="4420500" cy="738900"/>
          </a:xfrm>
          <a:prstGeom prst="ellipse">
            <a:avLst/>
          </a:prstGeom>
          <a:solidFill>
            <a:srgbClr val="262626">
              <a:alpha val="5059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2"/>
          <p:cNvSpPr/>
          <p:nvPr/>
        </p:nvSpPr>
        <p:spPr>
          <a:xfrm rot="10800000">
            <a:off x="4784909" y="-2"/>
            <a:ext cx="7429666" cy="6665952"/>
          </a:xfrm>
          <a:custGeom>
            <a:avLst/>
            <a:gdLst/>
            <a:ahLst/>
            <a:cxnLst/>
            <a:rect l="l" t="t" r="r" b="b"/>
            <a:pathLst>
              <a:path w="4936655" h="6665952" extrusionOk="0">
                <a:moveTo>
                  <a:pt x="3626362" y="6665952"/>
                </a:moveTo>
                <a:lnTo>
                  <a:pt x="14588" y="6665615"/>
                </a:lnTo>
                <a:cubicBezTo>
                  <a:pt x="8439" y="4526504"/>
                  <a:pt x="6149" y="2139111"/>
                  <a:pt x="0" y="0"/>
                </a:cubicBezTo>
                <a:cubicBezTo>
                  <a:pt x="2119969" y="2750478"/>
                  <a:pt x="4533875" y="259808"/>
                  <a:pt x="4339566" y="3641745"/>
                </a:cubicBezTo>
                <a:cubicBezTo>
                  <a:pt x="4269638" y="4858840"/>
                  <a:pt x="6124551" y="6208400"/>
                  <a:pt x="3626362" y="6665952"/>
                </a:cubicBezTo>
                <a:close/>
              </a:path>
            </a:pathLst>
          </a:custGeom>
          <a:solidFill>
            <a:srgbClr val="4C0C0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2"/>
          <p:cNvSpPr/>
          <p:nvPr/>
        </p:nvSpPr>
        <p:spPr>
          <a:xfrm rot="3218761">
            <a:off x="5202491" y="2774052"/>
            <a:ext cx="60528" cy="2179025"/>
          </a:xfrm>
          <a:custGeom>
            <a:avLst/>
            <a:gdLst/>
            <a:ahLst/>
            <a:cxnLst/>
            <a:rect l="l" t="t" r="r" b="b"/>
            <a:pathLst>
              <a:path w="60556" h="2180027" extrusionOk="0">
                <a:moveTo>
                  <a:pt x="0" y="6056"/>
                </a:moveTo>
                <a:lnTo>
                  <a:pt x="18166" y="0"/>
                </a:lnTo>
                <a:lnTo>
                  <a:pt x="60556" y="2180027"/>
                </a:lnTo>
                <a:lnTo>
                  <a:pt x="0" y="2180027"/>
                </a:lnTo>
                <a:lnTo>
                  <a:pt x="0" y="6056"/>
                </a:lnTo>
                <a:close/>
              </a:path>
            </a:pathLst>
          </a:custGeom>
          <a:solidFill>
            <a:srgbClr val="29211E"/>
          </a:solidFill>
          <a:ln w="12700" cap="flat" cmpd="sng">
            <a:solidFill>
              <a:srgbClr val="29211E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2"/>
          <p:cNvSpPr/>
          <p:nvPr/>
        </p:nvSpPr>
        <p:spPr>
          <a:xfrm>
            <a:off x="6091965" y="3118649"/>
            <a:ext cx="72000" cy="72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"/>
          <p:cNvSpPr/>
          <p:nvPr/>
        </p:nvSpPr>
        <p:spPr>
          <a:xfrm rot="8290131" flipH="1">
            <a:off x="2946413" y="1622223"/>
            <a:ext cx="1466728" cy="1394146"/>
          </a:xfrm>
          <a:custGeom>
            <a:avLst/>
            <a:gdLst/>
            <a:ahLst/>
            <a:cxnLst/>
            <a:rect l="l" t="t" r="r" b="b"/>
            <a:pathLst>
              <a:path w="1433284" h="1348402" extrusionOk="0">
                <a:moveTo>
                  <a:pt x="1014256" y="581316"/>
                </a:moveTo>
                <a:lnTo>
                  <a:pt x="1012799" y="580451"/>
                </a:lnTo>
                <a:lnTo>
                  <a:pt x="1014190" y="580479"/>
                </a:lnTo>
                <a:close/>
                <a:moveTo>
                  <a:pt x="1216279" y="1137349"/>
                </a:moveTo>
                <a:cubicBezTo>
                  <a:pt x="1240201" y="1105315"/>
                  <a:pt x="1200627" y="1032950"/>
                  <a:pt x="1123744" y="957248"/>
                </a:cubicBezTo>
                <a:lnTo>
                  <a:pt x="1123221" y="956803"/>
                </a:lnTo>
                <a:lnTo>
                  <a:pt x="1151886" y="966678"/>
                </a:lnTo>
                <a:cubicBezTo>
                  <a:pt x="1244838" y="992485"/>
                  <a:pt x="1322343" y="995220"/>
                  <a:pt x="1354126" y="972594"/>
                </a:cubicBezTo>
                <a:cubicBezTo>
                  <a:pt x="1360179" y="968284"/>
                  <a:pt x="1364574" y="963054"/>
                  <a:pt x="1367100" y="956889"/>
                </a:cubicBezTo>
                <a:cubicBezTo>
                  <a:pt x="1377208" y="932226"/>
                  <a:pt x="1355511" y="897256"/>
                  <a:pt x="1312262" y="860655"/>
                </a:cubicBezTo>
                <a:lnTo>
                  <a:pt x="1253213" y="819906"/>
                </a:lnTo>
                <a:lnTo>
                  <a:pt x="1312020" y="814425"/>
                </a:lnTo>
                <a:cubicBezTo>
                  <a:pt x="1364540" y="805385"/>
                  <a:pt x="1403100" y="789552"/>
                  <a:pt x="1418925" y="768911"/>
                </a:cubicBezTo>
                <a:cubicBezTo>
                  <a:pt x="1423447" y="763013"/>
                  <a:pt x="1426112" y="756723"/>
                  <a:pt x="1426716" y="750087"/>
                </a:cubicBezTo>
                <a:cubicBezTo>
                  <a:pt x="1429136" y="723543"/>
                  <a:pt x="1398127" y="696486"/>
                  <a:pt x="1346037" y="674200"/>
                </a:cubicBezTo>
                <a:lnTo>
                  <a:pt x="1305457" y="661379"/>
                </a:lnTo>
                <a:lnTo>
                  <a:pt x="1380788" y="602769"/>
                </a:lnTo>
                <a:cubicBezTo>
                  <a:pt x="1421874" y="563757"/>
                  <a:pt x="1441538" y="527606"/>
                  <a:pt x="1430038" y="503559"/>
                </a:cubicBezTo>
                <a:cubicBezTo>
                  <a:pt x="1418539" y="479514"/>
                  <a:pt x="1378053" y="472127"/>
                  <a:pt x="1321894" y="479623"/>
                </a:cubicBezTo>
                <a:lnTo>
                  <a:pt x="1269502" y="491943"/>
                </a:lnTo>
                <a:lnTo>
                  <a:pt x="1319161" y="455584"/>
                </a:lnTo>
                <a:cubicBezTo>
                  <a:pt x="1350908" y="426921"/>
                  <a:pt x="1366389" y="399544"/>
                  <a:pt x="1358079" y="380249"/>
                </a:cubicBezTo>
                <a:cubicBezTo>
                  <a:pt x="1349769" y="360955"/>
                  <a:pt x="1319240" y="353394"/>
                  <a:pt x="1276601" y="356768"/>
                </a:cubicBezTo>
                <a:lnTo>
                  <a:pt x="1248604" y="361902"/>
                </a:lnTo>
                <a:lnTo>
                  <a:pt x="1257933" y="320123"/>
                </a:lnTo>
                <a:cubicBezTo>
                  <a:pt x="1257750" y="300173"/>
                  <a:pt x="1252485" y="281798"/>
                  <a:pt x="1241582" y="266290"/>
                </a:cubicBezTo>
                <a:cubicBezTo>
                  <a:pt x="1219776" y="235274"/>
                  <a:pt x="1179544" y="221600"/>
                  <a:pt x="1132125" y="224565"/>
                </a:cubicBezTo>
                <a:lnTo>
                  <a:pt x="1078242" y="236645"/>
                </a:lnTo>
                <a:lnTo>
                  <a:pt x="1094764" y="197925"/>
                </a:lnTo>
                <a:cubicBezTo>
                  <a:pt x="1106799" y="155084"/>
                  <a:pt x="1103489" y="119504"/>
                  <a:pt x="1081982" y="101342"/>
                </a:cubicBezTo>
                <a:cubicBezTo>
                  <a:pt x="1060476" y="83180"/>
                  <a:pt x="1024845" y="85874"/>
                  <a:pt x="984623" y="104911"/>
                </a:cubicBezTo>
                <a:lnTo>
                  <a:pt x="945348" y="130170"/>
                </a:lnTo>
                <a:lnTo>
                  <a:pt x="954826" y="84487"/>
                </a:lnTo>
                <a:cubicBezTo>
                  <a:pt x="959189" y="41936"/>
                  <a:pt x="952339" y="11241"/>
                  <a:pt x="933242" y="2485"/>
                </a:cubicBezTo>
                <a:cubicBezTo>
                  <a:pt x="895048" y="-15026"/>
                  <a:pt x="822329" y="61851"/>
                  <a:pt x="770820" y="174197"/>
                </a:cubicBezTo>
                <a:cubicBezTo>
                  <a:pt x="719310" y="286542"/>
                  <a:pt x="708516" y="391813"/>
                  <a:pt x="746710" y="409324"/>
                </a:cubicBezTo>
                <a:cubicBezTo>
                  <a:pt x="751484" y="411513"/>
                  <a:pt x="756798" y="412227"/>
                  <a:pt x="762542" y="411582"/>
                </a:cubicBezTo>
                <a:lnTo>
                  <a:pt x="775161" y="407538"/>
                </a:lnTo>
                <a:lnTo>
                  <a:pt x="780451" y="426556"/>
                </a:lnTo>
                <a:cubicBezTo>
                  <a:pt x="783598" y="433115"/>
                  <a:pt x="787838" y="438744"/>
                  <a:pt x="793214" y="443285"/>
                </a:cubicBezTo>
                <a:cubicBezTo>
                  <a:pt x="803967" y="452365"/>
                  <a:pt x="818252" y="456233"/>
                  <a:pt x="834875" y="455449"/>
                </a:cubicBezTo>
                <a:lnTo>
                  <a:pt x="864168" y="447175"/>
                </a:lnTo>
                <a:lnTo>
                  <a:pt x="859100" y="469868"/>
                </a:lnTo>
                <a:cubicBezTo>
                  <a:pt x="859285" y="489818"/>
                  <a:pt x="864549" y="508194"/>
                  <a:pt x="875452" y="523702"/>
                </a:cubicBezTo>
                <a:cubicBezTo>
                  <a:pt x="886355" y="539210"/>
                  <a:pt x="901865" y="550382"/>
                  <a:pt x="920576" y="557308"/>
                </a:cubicBezTo>
                <a:lnTo>
                  <a:pt x="950147" y="561039"/>
                </a:lnTo>
                <a:lnTo>
                  <a:pt x="957261" y="569573"/>
                </a:lnTo>
                <a:lnTo>
                  <a:pt x="972853" y="575148"/>
                </a:lnTo>
                <a:lnTo>
                  <a:pt x="967965" y="577322"/>
                </a:lnTo>
                <a:cubicBezTo>
                  <a:pt x="960819" y="583860"/>
                  <a:pt x="954124" y="593414"/>
                  <a:pt x="948052" y="605479"/>
                </a:cubicBezTo>
                <a:lnTo>
                  <a:pt x="937137" y="634653"/>
                </a:lnTo>
                <a:lnTo>
                  <a:pt x="926574" y="635972"/>
                </a:lnTo>
                <a:cubicBezTo>
                  <a:pt x="871313" y="648475"/>
                  <a:pt x="835924" y="669481"/>
                  <a:pt x="833505" y="696024"/>
                </a:cubicBezTo>
                <a:lnTo>
                  <a:pt x="838855" y="710884"/>
                </a:lnTo>
                <a:lnTo>
                  <a:pt x="828893" y="715310"/>
                </a:lnTo>
                <a:cubicBezTo>
                  <a:pt x="822838" y="719620"/>
                  <a:pt x="818444" y="724849"/>
                  <a:pt x="815916" y="731015"/>
                </a:cubicBezTo>
                <a:lnTo>
                  <a:pt x="815158" y="739675"/>
                </a:lnTo>
                <a:lnTo>
                  <a:pt x="811250" y="737051"/>
                </a:lnTo>
                <a:cubicBezTo>
                  <a:pt x="794371" y="728355"/>
                  <a:pt x="779332" y="726242"/>
                  <a:pt x="767281" y="731934"/>
                </a:cubicBezTo>
                <a:cubicBezTo>
                  <a:pt x="755231" y="737626"/>
                  <a:pt x="747311" y="750584"/>
                  <a:pt x="743305" y="769144"/>
                </a:cubicBezTo>
                <a:lnTo>
                  <a:pt x="742332" y="779150"/>
                </a:lnTo>
                <a:lnTo>
                  <a:pt x="739000" y="780940"/>
                </a:lnTo>
                <a:lnTo>
                  <a:pt x="734056" y="794927"/>
                </a:lnTo>
                <a:lnTo>
                  <a:pt x="727887" y="791022"/>
                </a:lnTo>
                <a:lnTo>
                  <a:pt x="716127" y="790731"/>
                </a:lnTo>
                <a:lnTo>
                  <a:pt x="710369" y="780840"/>
                </a:lnTo>
                <a:lnTo>
                  <a:pt x="704883" y="751574"/>
                </a:lnTo>
                <a:cubicBezTo>
                  <a:pt x="699257" y="733440"/>
                  <a:pt x="690225" y="721231"/>
                  <a:pt x="677719" y="716624"/>
                </a:cubicBezTo>
                <a:cubicBezTo>
                  <a:pt x="640203" y="702803"/>
                  <a:pt x="582085" y="761327"/>
                  <a:pt x="531383" y="856568"/>
                </a:cubicBezTo>
                <a:lnTo>
                  <a:pt x="522762" y="875960"/>
                </a:lnTo>
                <a:lnTo>
                  <a:pt x="502383" y="876361"/>
                </a:lnTo>
                <a:lnTo>
                  <a:pt x="500475" y="877515"/>
                </a:lnTo>
                <a:lnTo>
                  <a:pt x="507447" y="853170"/>
                </a:lnTo>
                <a:cubicBezTo>
                  <a:pt x="510687" y="830966"/>
                  <a:pt x="510244" y="810944"/>
                  <a:pt x="505926" y="794419"/>
                </a:cubicBezTo>
                <a:lnTo>
                  <a:pt x="486978" y="765523"/>
                </a:lnTo>
                <a:lnTo>
                  <a:pt x="486242" y="752354"/>
                </a:lnTo>
                <a:cubicBezTo>
                  <a:pt x="480382" y="743635"/>
                  <a:pt x="469603" y="738822"/>
                  <a:pt x="455127" y="737585"/>
                </a:cubicBezTo>
                <a:lnTo>
                  <a:pt x="419680" y="742028"/>
                </a:lnTo>
                <a:lnTo>
                  <a:pt x="426160" y="712435"/>
                </a:lnTo>
                <a:cubicBezTo>
                  <a:pt x="412929" y="672555"/>
                  <a:pt x="307110" y="671776"/>
                  <a:pt x="189806" y="710692"/>
                </a:cubicBezTo>
                <a:cubicBezTo>
                  <a:pt x="72503" y="749611"/>
                  <a:pt x="-11865" y="813489"/>
                  <a:pt x="1366" y="853369"/>
                </a:cubicBezTo>
                <a:cubicBezTo>
                  <a:pt x="11290" y="883278"/>
                  <a:pt x="73293" y="891195"/>
                  <a:pt x="153162" y="876865"/>
                </a:cubicBezTo>
                <a:lnTo>
                  <a:pt x="189075" y="867625"/>
                </a:lnTo>
                <a:lnTo>
                  <a:pt x="139170" y="920797"/>
                </a:lnTo>
                <a:cubicBezTo>
                  <a:pt x="113238" y="954813"/>
                  <a:pt x="103059" y="984570"/>
                  <a:pt x="114778" y="1002006"/>
                </a:cubicBezTo>
                <a:cubicBezTo>
                  <a:pt x="126496" y="1019443"/>
                  <a:pt x="157894" y="1021257"/>
                  <a:pt x="199185" y="1010094"/>
                </a:cubicBezTo>
                <a:lnTo>
                  <a:pt x="213532" y="1004589"/>
                </a:lnTo>
                <a:lnTo>
                  <a:pt x="205704" y="1031921"/>
                </a:lnTo>
                <a:cubicBezTo>
                  <a:pt x="199225" y="1076327"/>
                  <a:pt x="207476" y="1112009"/>
                  <a:pt x="231991" y="1128440"/>
                </a:cubicBezTo>
                <a:cubicBezTo>
                  <a:pt x="244250" y="1136655"/>
                  <a:pt x="259414" y="1139280"/>
                  <a:pt x="276339" y="1136991"/>
                </a:cubicBezTo>
                <a:lnTo>
                  <a:pt x="319698" y="1120470"/>
                </a:lnTo>
                <a:lnTo>
                  <a:pt x="301465" y="1181366"/>
                </a:lnTo>
                <a:cubicBezTo>
                  <a:pt x="293450" y="1223380"/>
                  <a:pt x="297627" y="1254552"/>
                  <a:pt x="315899" y="1264922"/>
                </a:cubicBezTo>
                <a:cubicBezTo>
                  <a:pt x="334170" y="1275292"/>
                  <a:pt x="363074" y="1262897"/>
                  <a:pt x="395037" y="1234474"/>
                </a:cubicBezTo>
                <a:lnTo>
                  <a:pt x="438280" y="1187262"/>
                </a:lnTo>
                <a:lnTo>
                  <a:pt x="438747" y="1209186"/>
                </a:lnTo>
                <a:cubicBezTo>
                  <a:pt x="442101" y="1244645"/>
                  <a:pt x="453045" y="1268660"/>
                  <a:pt x="471803" y="1275571"/>
                </a:cubicBezTo>
                <a:cubicBezTo>
                  <a:pt x="496814" y="1284784"/>
                  <a:pt x="530981" y="1261845"/>
                  <a:pt x="566003" y="1217309"/>
                </a:cubicBezTo>
                <a:lnTo>
                  <a:pt x="574686" y="1203706"/>
                </a:lnTo>
                <a:lnTo>
                  <a:pt x="590608" y="1262353"/>
                </a:lnTo>
                <a:cubicBezTo>
                  <a:pt x="611843" y="1315942"/>
                  <a:pt x="640573" y="1348858"/>
                  <a:pt x="671763" y="1348398"/>
                </a:cubicBezTo>
                <a:cubicBezTo>
                  <a:pt x="702954" y="1347938"/>
                  <a:pt x="730700" y="1314189"/>
                  <a:pt x="750345" y="1259995"/>
                </a:cubicBezTo>
                <a:lnTo>
                  <a:pt x="760689" y="1225146"/>
                </a:lnTo>
                <a:lnTo>
                  <a:pt x="781672" y="1281342"/>
                </a:lnTo>
                <a:cubicBezTo>
                  <a:pt x="797549" y="1313225"/>
                  <a:pt x="816395" y="1331700"/>
                  <a:pt x="836383" y="1331405"/>
                </a:cubicBezTo>
                <a:cubicBezTo>
                  <a:pt x="843046" y="1331307"/>
                  <a:pt x="849520" y="1329128"/>
                  <a:pt x="855744" y="1325068"/>
                </a:cubicBezTo>
                <a:cubicBezTo>
                  <a:pt x="872083" y="1314412"/>
                  <a:pt x="886697" y="1290798"/>
                  <a:pt x="898472" y="1257854"/>
                </a:cubicBezTo>
                <a:lnTo>
                  <a:pt x="912358" y="1207366"/>
                </a:lnTo>
                <a:lnTo>
                  <a:pt x="922719" y="1220816"/>
                </a:lnTo>
                <a:cubicBezTo>
                  <a:pt x="961532" y="1262090"/>
                  <a:pt x="997589" y="1281927"/>
                  <a:pt x="1021689" y="1270543"/>
                </a:cubicBezTo>
                <a:cubicBezTo>
                  <a:pt x="1045790" y="1259159"/>
                  <a:pt x="1053372" y="1218710"/>
                  <a:pt x="1046146" y="1162515"/>
                </a:cubicBezTo>
                <a:lnTo>
                  <a:pt x="1033389" y="1107070"/>
                </a:lnTo>
                <a:lnTo>
                  <a:pt x="1105546" y="1139841"/>
                </a:lnTo>
                <a:cubicBezTo>
                  <a:pt x="1159183" y="1158094"/>
                  <a:pt x="1200332" y="1158705"/>
                  <a:pt x="1216279" y="1137349"/>
                </a:cubicBezTo>
                <a:close/>
              </a:path>
            </a:pathLst>
          </a:custGeom>
          <a:solidFill>
            <a:srgbClr val="29211E"/>
          </a:solidFill>
          <a:ln w="12700" cap="flat" cmpd="sng">
            <a:solidFill>
              <a:srgbClr val="16121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7" name="Google Shape;37;p2"/>
          <p:cNvGrpSpPr/>
          <p:nvPr/>
        </p:nvGrpSpPr>
        <p:grpSpPr>
          <a:xfrm>
            <a:off x="3183505" y="1981737"/>
            <a:ext cx="972805" cy="1249311"/>
            <a:chOff x="803485" y="3465513"/>
            <a:chExt cx="2091154" cy="2685535"/>
          </a:xfrm>
        </p:grpSpPr>
        <p:sp>
          <p:nvSpPr>
            <p:cNvPr id="38" name="Google Shape;38;p2"/>
            <p:cNvSpPr/>
            <p:nvPr/>
          </p:nvSpPr>
          <p:spPr>
            <a:xfrm rot="10570873" flipH="1">
              <a:off x="817345" y="4552271"/>
              <a:ext cx="486480" cy="432660"/>
            </a:xfrm>
            <a:prstGeom prst="chord">
              <a:avLst>
                <a:gd name="adj1" fmla="val 5015227"/>
                <a:gd name="adj2" fmla="val 16200000"/>
              </a:avLst>
            </a:prstGeom>
            <a:solidFill>
              <a:srgbClr val="E6B49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" name="Google Shape;39;p2"/>
            <p:cNvSpPr/>
            <p:nvPr/>
          </p:nvSpPr>
          <p:spPr>
            <a:xfrm rot="-10570873">
              <a:off x="2394299" y="4528342"/>
              <a:ext cx="486480" cy="432660"/>
            </a:xfrm>
            <a:prstGeom prst="chord">
              <a:avLst>
                <a:gd name="adj1" fmla="val 5015227"/>
                <a:gd name="adj2" fmla="val 16200000"/>
              </a:avLst>
            </a:prstGeom>
            <a:solidFill>
              <a:srgbClr val="E6B49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954609" y="3465513"/>
              <a:ext cx="1787700" cy="2224500"/>
            </a:xfrm>
            <a:prstGeom prst="roundRect">
              <a:avLst>
                <a:gd name="adj" fmla="val 50000"/>
              </a:avLst>
            </a:prstGeom>
            <a:solidFill>
              <a:srgbClr val="F3C3A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1346965" y="4558452"/>
              <a:ext cx="154800" cy="232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 flipH="1">
              <a:off x="2206438" y="4561896"/>
              <a:ext cx="154800" cy="232200"/>
            </a:xfrm>
            <a:prstGeom prst="ellipse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 flipH="1">
              <a:off x="1713171" y="4727468"/>
              <a:ext cx="288000" cy="1476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E1A58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1646357" y="5641728"/>
              <a:ext cx="414972" cy="509320"/>
            </a:xfrm>
            <a:custGeom>
              <a:avLst/>
              <a:gdLst/>
              <a:ahLst/>
              <a:cxnLst/>
              <a:rect l="l" t="t" r="r" b="b"/>
              <a:pathLst>
                <a:path w="414972" h="780567" extrusionOk="0">
                  <a:moveTo>
                    <a:pt x="0" y="0"/>
                  </a:moveTo>
                  <a:lnTo>
                    <a:pt x="45025" y="13976"/>
                  </a:lnTo>
                  <a:cubicBezTo>
                    <a:pt x="103213" y="25883"/>
                    <a:pt x="163460" y="32136"/>
                    <a:pt x="225168" y="32136"/>
                  </a:cubicBezTo>
                  <a:lnTo>
                    <a:pt x="225167" y="32137"/>
                  </a:lnTo>
                  <a:cubicBezTo>
                    <a:pt x="286875" y="32137"/>
                    <a:pt x="347123" y="25884"/>
                    <a:pt x="405311" y="13977"/>
                  </a:cubicBezTo>
                  <a:lnTo>
                    <a:pt x="414972" y="10978"/>
                  </a:lnTo>
                  <a:lnTo>
                    <a:pt x="411932" y="128958"/>
                  </a:lnTo>
                  <a:cubicBezTo>
                    <a:pt x="392487" y="500831"/>
                    <a:pt x="308405" y="780567"/>
                    <a:pt x="207627" y="780567"/>
                  </a:cubicBezTo>
                  <a:cubicBezTo>
                    <a:pt x="106849" y="780567"/>
                    <a:pt x="22768" y="500831"/>
                    <a:pt x="3322" y="128958"/>
                  </a:cubicBezTo>
                  <a:close/>
                </a:path>
              </a:pathLst>
            </a:custGeom>
            <a:solidFill>
              <a:srgbClr val="E6B49A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1175634" y="4170593"/>
              <a:ext cx="400800" cy="232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31180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2092512" y="4165695"/>
              <a:ext cx="400800" cy="232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31180D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7" name="Google Shape;47;p2"/>
          <p:cNvGrpSpPr/>
          <p:nvPr/>
        </p:nvGrpSpPr>
        <p:grpSpPr>
          <a:xfrm>
            <a:off x="3244759" y="2349572"/>
            <a:ext cx="826488" cy="373950"/>
            <a:chOff x="8343629" y="3149720"/>
            <a:chExt cx="1989141" cy="900000"/>
          </a:xfrm>
        </p:grpSpPr>
        <p:sp>
          <p:nvSpPr>
            <p:cNvPr id="48" name="Google Shape;48;p2"/>
            <p:cNvSpPr/>
            <p:nvPr/>
          </p:nvSpPr>
          <p:spPr>
            <a:xfrm>
              <a:off x="8343629" y="3149720"/>
              <a:ext cx="900000" cy="900000"/>
            </a:xfrm>
            <a:prstGeom prst="donut">
              <a:avLst>
                <a:gd name="adj" fmla="val 5068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9432770" y="3149720"/>
              <a:ext cx="900000" cy="900000"/>
            </a:xfrm>
            <a:prstGeom prst="donut">
              <a:avLst>
                <a:gd name="adj" fmla="val 5068"/>
              </a:avLst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9243629" y="3543010"/>
              <a:ext cx="189000" cy="567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1" name="Google Shape;51;p2"/>
          <p:cNvGrpSpPr/>
          <p:nvPr/>
        </p:nvGrpSpPr>
        <p:grpSpPr>
          <a:xfrm>
            <a:off x="1350370" y="2498525"/>
            <a:ext cx="3938041" cy="4006517"/>
            <a:chOff x="6182761" y="2534859"/>
            <a:chExt cx="3938041" cy="4006517"/>
          </a:xfrm>
        </p:grpSpPr>
        <p:sp>
          <p:nvSpPr>
            <p:cNvPr id="52" name="Google Shape;52;p2"/>
            <p:cNvSpPr/>
            <p:nvPr/>
          </p:nvSpPr>
          <p:spPr>
            <a:xfrm rot="-904748">
              <a:off x="8760071" y="3094336"/>
              <a:ext cx="435749" cy="1228806"/>
            </a:xfrm>
            <a:custGeom>
              <a:avLst/>
              <a:gdLst/>
              <a:ahLst/>
              <a:cxnLst/>
              <a:rect l="l" t="t" r="r" b="b"/>
              <a:pathLst>
                <a:path w="436005" h="2046803" extrusionOk="0">
                  <a:moveTo>
                    <a:pt x="0" y="0"/>
                  </a:moveTo>
                  <a:lnTo>
                    <a:pt x="205891" y="0"/>
                  </a:lnTo>
                  <a:cubicBezTo>
                    <a:pt x="282596" y="678231"/>
                    <a:pt x="389578" y="1071846"/>
                    <a:pt x="436005" y="2034692"/>
                  </a:cubicBezTo>
                  <a:lnTo>
                    <a:pt x="0" y="2046803"/>
                  </a:lnTo>
                  <a:cubicBezTo>
                    <a:pt x="163502" y="1225256"/>
                    <a:pt x="0" y="682268"/>
                    <a:pt x="0" y="0"/>
                  </a:cubicBezTo>
                  <a:close/>
                </a:path>
              </a:pathLst>
            </a:custGeom>
            <a:solidFill>
              <a:srgbClr val="E2A84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7944986" y="2979369"/>
              <a:ext cx="684300" cy="587400"/>
            </a:xfrm>
            <a:prstGeom prst="triangle">
              <a:avLst>
                <a:gd name="adj" fmla="val 50000"/>
              </a:avLst>
            </a:pr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4" name="Google Shape;54;p2"/>
            <p:cNvSpPr/>
            <p:nvPr/>
          </p:nvSpPr>
          <p:spPr>
            <a:xfrm rot="948463">
              <a:off x="6605808" y="3127619"/>
              <a:ext cx="1345489" cy="3292759"/>
            </a:xfrm>
            <a:custGeom>
              <a:avLst/>
              <a:gdLst/>
              <a:ahLst/>
              <a:cxnLst/>
              <a:rect l="l" t="t" r="r" b="b"/>
              <a:pathLst>
                <a:path w="1345044" h="3291669" extrusionOk="0">
                  <a:moveTo>
                    <a:pt x="0" y="3291669"/>
                  </a:moveTo>
                  <a:cubicBezTo>
                    <a:pt x="1268715" y="2239663"/>
                    <a:pt x="866989" y="1102125"/>
                    <a:pt x="993148" y="0"/>
                  </a:cubicBezTo>
                  <a:lnTo>
                    <a:pt x="1345044" y="2923683"/>
                  </a:lnTo>
                  <a:lnTo>
                    <a:pt x="0" y="3291669"/>
                  </a:ln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" name="Google Shape;55;p2"/>
            <p:cNvSpPr/>
            <p:nvPr/>
          </p:nvSpPr>
          <p:spPr>
            <a:xfrm rot="552203">
              <a:off x="7343517" y="3134256"/>
              <a:ext cx="859964" cy="3227398"/>
            </a:xfrm>
            <a:custGeom>
              <a:avLst/>
              <a:gdLst/>
              <a:ahLst/>
              <a:cxnLst/>
              <a:rect l="l" t="t" r="r" b="b"/>
              <a:pathLst>
                <a:path w="859639" h="3226178" extrusionOk="0">
                  <a:moveTo>
                    <a:pt x="0" y="3112381"/>
                  </a:moveTo>
                  <a:cubicBezTo>
                    <a:pt x="248209" y="2021449"/>
                    <a:pt x="420475" y="1091395"/>
                    <a:pt x="580863" y="0"/>
                  </a:cubicBezTo>
                  <a:cubicBezTo>
                    <a:pt x="769442" y="1032765"/>
                    <a:pt x="766714" y="2096380"/>
                    <a:pt x="859639" y="3144570"/>
                  </a:cubicBezTo>
                  <a:cubicBezTo>
                    <a:pt x="573093" y="3133840"/>
                    <a:pt x="489418" y="3354151"/>
                    <a:pt x="0" y="3112381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6" name="Google Shape;56;p2"/>
            <p:cNvSpPr/>
            <p:nvPr/>
          </p:nvSpPr>
          <p:spPr>
            <a:xfrm rot="-474430">
              <a:off x="8030382" y="3130221"/>
              <a:ext cx="756577" cy="3208193"/>
            </a:xfrm>
            <a:custGeom>
              <a:avLst/>
              <a:gdLst/>
              <a:ahLst/>
              <a:cxnLst/>
              <a:rect l="l" t="t" r="r" b="b"/>
              <a:pathLst>
                <a:path w="756953" h="3209788" extrusionOk="0">
                  <a:moveTo>
                    <a:pt x="0" y="3126849"/>
                  </a:moveTo>
                  <a:lnTo>
                    <a:pt x="323508" y="0"/>
                  </a:lnTo>
                  <a:cubicBezTo>
                    <a:pt x="795476" y="1189243"/>
                    <a:pt x="599683" y="2015525"/>
                    <a:pt x="756953" y="3126849"/>
                  </a:cubicBezTo>
                  <a:cubicBezTo>
                    <a:pt x="504635" y="3126849"/>
                    <a:pt x="538112" y="3313463"/>
                    <a:pt x="0" y="3126849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7721806" y="3228421"/>
              <a:ext cx="769468" cy="3252615"/>
            </a:xfrm>
            <a:custGeom>
              <a:avLst/>
              <a:gdLst/>
              <a:ahLst/>
              <a:cxnLst/>
              <a:rect l="l" t="t" r="r" b="b"/>
              <a:pathLst>
                <a:path w="769468" h="3252615" extrusionOk="0">
                  <a:moveTo>
                    <a:pt x="5941" y="3153034"/>
                  </a:moveTo>
                  <a:cubicBezTo>
                    <a:pt x="-57138" y="2601972"/>
                    <a:pt x="402798" y="-691687"/>
                    <a:pt x="408641" y="131274"/>
                  </a:cubicBezTo>
                  <a:cubicBezTo>
                    <a:pt x="414484" y="954235"/>
                    <a:pt x="825973" y="2601972"/>
                    <a:pt x="762894" y="3153034"/>
                  </a:cubicBezTo>
                  <a:cubicBezTo>
                    <a:pt x="510576" y="3153034"/>
                    <a:pt x="506540" y="3377092"/>
                    <a:pt x="5941" y="3153034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" name="Google Shape;58;p2"/>
            <p:cNvSpPr/>
            <p:nvPr/>
          </p:nvSpPr>
          <p:spPr>
            <a:xfrm rot="-877614" flipH="1">
              <a:off x="8564103" y="3146072"/>
              <a:ext cx="859558" cy="3217479"/>
            </a:xfrm>
            <a:custGeom>
              <a:avLst/>
              <a:gdLst/>
              <a:ahLst/>
              <a:cxnLst/>
              <a:rect l="l" t="t" r="r" b="b"/>
              <a:pathLst>
                <a:path w="859639" h="3217781" extrusionOk="0">
                  <a:moveTo>
                    <a:pt x="0" y="3103984"/>
                  </a:moveTo>
                  <a:cubicBezTo>
                    <a:pt x="248209" y="2013052"/>
                    <a:pt x="339953" y="1091395"/>
                    <a:pt x="500341" y="0"/>
                  </a:cubicBezTo>
                  <a:lnTo>
                    <a:pt x="859639" y="3136173"/>
                  </a:lnTo>
                  <a:cubicBezTo>
                    <a:pt x="573093" y="3125443"/>
                    <a:pt x="489418" y="3345754"/>
                    <a:pt x="0" y="3103984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9" name="Google Shape;59;p2"/>
            <p:cNvSpPr/>
            <p:nvPr/>
          </p:nvSpPr>
          <p:spPr>
            <a:xfrm rot="154594" flipH="1">
              <a:off x="7976185" y="3232200"/>
              <a:ext cx="757719" cy="3173833"/>
            </a:xfrm>
            <a:custGeom>
              <a:avLst/>
              <a:gdLst/>
              <a:ahLst/>
              <a:cxnLst/>
              <a:rect l="l" t="t" r="r" b="b"/>
              <a:pathLst>
                <a:path w="756953" h="3170624" extrusionOk="0">
                  <a:moveTo>
                    <a:pt x="0" y="3087685"/>
                  </a:moveTo>
                  <a:lnTo>
                    <a:pt x="371189" y="0"/>
                  </a:lnTo>
                  <a:cubicBezTo>
                    <a:pt x="843157" y="1189243"/>
                    <a:pt x="599683" y="1976361"/>
                    <a:pt x="756953" y="3087685"/>
                  </a:cubicBezTo>
                  <a:cubicBezTo>
                    <a:pt x="504635" y="3087685"/>
                    <a:pt x="538112" y="3274299"/>
                    <a:pt x="0" y="3087685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Google Shape;60;p2"/>
            <p:cNvSpPr/>
            <p:nvPr/>
          </p:nvSpPr>
          <p:spPr>
            <a:xfrm rot="-327235" flipH="1">
              <a:off x="8228470" y="3136299"/>
              <a:ext cx="769166" cy="3347742"/>
            </a:xfrm>
            <a:custGeom>
              <a:avLst/>
              <a:gdLst/>
              <a:ahLst/>
              <a:cxnLst/>
              <a:rect l="l" t="t" r="r" b="b"/>
              <a:pathLst>
                <a:path w="769532" h="3349333" extrusionOk="0">
                  <a:moveTo>
                    <a:pt x="5741" y="3249752"/>
                  </a:moveTo>
                  <a:cubicBezTo>
                    <a:pt x="-57338" y="2698690"/>
                    <a:pt x="420151" y="-694970"/>
                    <a:pt x="425994" y="127991"/>
                  </a:cubicBezTo>
                  <a:cubicBezTo>
                    <a:pt x="431837" y="950952"/>
                    <a:pt x="825773" y="2698690"/>
                    <a:pt x="762694" y="3249752"/>
                  </a:cubicBezTo>
                  <a:cubicBezTo>
                    <a:pt x="510376" y="3249752"/>
                    <a:pt x="506340" y="3473810"/>
                    <a:pt x="5741" y="3249752"/>
                  </a:cubicBezTo>
                  <a:close/>
                </a:path>
              </a:pathLst>
            </a:custGeom>
            <a:gradFill>
              <a:gsLst>
                <a:gs pos="0">
                  <a:srgbClr val="000000"/>
                </a:gs>
                <a:gs pos="50000">
                  <a:srgbClr val="262626"/>
                </a:gs>
                <a:gs pos="100000">
                  <a:srgbClr val="3F3F3F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61" name="Google Shape;61;p2"/>
            <p:cNvGrpSpPr/>
            <p:nvPr/>
          </p:nvGrpSpPr>
          <p:grpSpPr>
            <a:xfrm rot="-2696169" flipH="1">
              <a:off x="8534371" y="2631780"/>
              <a:ext cx="1066062" cy="1914476"/>
              <a:chOff x="6601334" y="2346187"/>
              <a:chExt cx="1400110" cy="3554518"/>
            </a:xfrm>
          </p:grpSpPr>
          <p:sp>
            <p:nvSpPr>
              <p:cNvPr id="62" name="Google Shape;62;p2"/>
              <p:cNvSpPr/>
              <p:nvPr/>
            </p:nvSpPr>
            <p:spPr>
              <a:xfrm rot="552203">
                <a:off x="6866837" y="2393143"/>
                <a:ext cx="859964" cy="3389263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387982" extrusionOk="0">
                    <a:moveTo>
                      <a:pt x="0" y="3274185"/>
                    </a:moveTo>
                    <a:cubicBezTo>
                      <a:pt x="248209" y="2183253"/>
                      <a:pt x="320775" y="1091395"/>
                      <a:pt x="481163" y="0"/>
                    </a:cubicBezTo>
                    <a:lnTo>
                      <a:pt x="859639" y="3306374"/>
                    </a:lnTo>
                    <a:cubicBezTo>
                      <a:pt x="573093" y="3295644"/>
                      <a:pt x="489418" y="3515955"/>
                      <a:pt x="0" y="32741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7232008" y="2372411"/>
                <a:ext cx="769436" cy="3528294"/>
              </a:xfrm>
              <a:custGeom>
                <a:avLst/>
                <a:gdLst/>
                <a:ahLst/>
                <a:cxnLst/>
                <a:rect l="l" t="t" r="r" b="b"/>
                <a:pathLst>
                  <a:path w="769436" h="3528294" extrusionOk="0">
                    <a:moveTo>
                      <a:pt x="6242" y="3428713"/>
                    </a:moveTo>
                    <a:cubicBezTo>
                      <a:pt x="-56837" y="2877651"/>
                      <a:pt x="378876" y="-700622"/>
                      <a:pt x="384719" y="122339"/>
                    </a:cubicBezTo>
                    <a:cubicBezTo>
                      <a:pt x="390562" y="945300"/>
                      <a:pt x="826274" y="2877651"/>
                      <a:pt x="763195" y="3428713"/>
                    </a:cubicBezTo>
                    <a:cubicBezTo>
                      <a:pt x="510877" y="3428713"/>
                      <a:pt x="506841" y="3652771"/>
                      <a:pt x="6242" y="3428713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4" name="Google Shape;64;p2"/>
            <p:cNvGrpSpPr/>
            <p:nvPr/>
          </p:nvGrpSpPr>
          <p:grpSpPr>
            <a:xfrm rot="1951527">
              <a:off x="7100061" y="2780133"/>
              <a:ext cx="1066083" cy="1876283"/>
              <a:chOff x="6601334" y="2346187"/>
              <a:chExt cx="1400110" cy="3483174"/>
            </a:xfrm>
          </p:grpSpPr>
          <p:sp>
            <p:nvSpPr>
              <p:cNvPr id="65" name="Google Shape;65;p2"/>
              <p:cNvSpPr/>
              <p:nvPr/>
            </p:nvSpPr>
            <p:spPr>
              <a:xfrm rot="552203">
                <a:off x="6866837" y="2393143"/>
                <a:ext cx="859964" cy="3389263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387982" extrusionOk="0">
                    <a:moveTo>
                      <a:pt x="0" y="3274185"/>
                    </a:moveTo>
                    <a:cubicBezTo>
                      <a:pt x="248209" y="2183253"/>
                      <a:pt x="320775" y="1091395"/>
                      <a:pt x="481163" y="0"/>
                    </a:cubicBezTo>
                    <a:lnTo>
                      <a:pt x="859639" y="3306374"/>
                    </a:lnTo>
                    <a:cubicBezTo>
                      <a:pt x="573093" y="3295644"/>
                      <a:pt x="489418" y="3515955"/>
                      <a:pt x="0" y="32741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2"/>
              <p:cNvSpPr/>
              <p:nvPr/>
            </p:nvSpPr>
            <p:spPr>
              <a:xfrm>
                <a:off x="7232008" y="2372412"/>
                <a:ext cx="769436" cy="3428714"/>
              </a:xfrm>
              <a:custGeom>
                <a:avLst/>
                <a:gdLst/>
                <a:ahLst/>
                <a:cxnLst/>
                <a:rect l="l" t="t" r="r" b="b"/>
                <a:pathLst>
                  <a:path w="769436" h="3428714" extrusionOk="0">
                    <a:moveTo>
                      <a:pt x="6242" y="3428713"/>
                    </a:moveTo>
                    <a:cubicBezTo>
                      <a:pt x="-56837" y="2877651"/>
                      <a:pt x="378876" y="-700622"/>
                      <a:pt x="384719" y="122339"/>
                    </a:cubicBezTo>
                    <a:cubicBezTo>
                      <a:pt x="390562" y="945300"/>
                      <a:pt x="826274" y="2877651"/>
                      <a:pt x="763195" y="3428713"/>
                    </a:cubicBezTo>
                    <a:cubicBezTo>
                      <a:pt x="294247" y="3303978"/>
                      <a:pt x="489538" y="3321686"/>
                      <a:pt x="6242" y="3428713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7" name="Google Shape;67;p2"/>
            <p:cNvSpPr/>
            <p:nvPr/>
          </p:nvSpPr>
          <p:spPr>
            <a:xfrm>
              <a:off x="8526326" y="3324540"/>
              <a:ext cx="436005" cy="2046803"/>
            </a:xfrm>
            <a:custGeom>
              <a:avLst/>
              <a:gdLst/>
              <a:ahLst/>
              <a:cxnLst/>
              <a:rect l="l" t="t" r="r" b="b"/>
              <a:pathLst>
                <a:path w="436005" h="2046803" extrusionOk="0">
                  <a:moveTo>
                    <a:pt x="0" y="0"/>
                  </a:moveTo>
                  <a:lnTo>
                    <a:pt x="205891" y="0"/>
                  </a:lnTo>
                  <a:cubicBezTo>
                    <a:pt x="282596" y="678231"/>
                    <a:pt x="389578" y="1071846"/>
                    <a:pt x="436005" y="2034692"/>
                  </a:cubicBezTo>
                  <a:lnTo>
                    <a:pt x="0" y="2046803"/>
                  </a:lnTo>
                  <a:cubicBezTo>
                    <a:pt x="163502" y="1225256"/>
                    <a:pt x="0" y="682268"/>
                    <a:pt x="0" y="0"/>
                  </a:cubicBezTo>
                  <a:close/>
                </a:path>
              </a:pathLst>
            </a:custGeom>
            <a:solidFill>
              <a:srgbClr val="AC14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8527334" y="3355828"/>
              <a:ext cx="436005" cy="2046803"/>
            </a:xfrm>
            <a:custGeom>
              <a:avLst/>
              <a:gdLst/>
              <a:ahLst/>
              <a:cxnLst/>
              <a:rect l="l" t="t" r="r" b="b"/>
              <a:pathLst>
                <a:path w="436005" h="2046803" extrusionOk="0">
                  <a:moveTo>
                    <a:pt x="25054" y="1906513"/>
                  </a:moveTo>
                  <a:lnTo>
                    <a:pt x="428349" y="1906513"/>
                  </a:lnTo>
                  <a:lnTo>
                    <a:pt x="436005" y="2034692"/>
                  </a:lnTo>
                  <a:lnTo>
                    <a:pt x="0" y="2046803"/>
                  </a:lnTo>
                  <a:close/>
                  <a:moveTo>
                    <a:pt x="69538" y="1446287"/>
                  </a:moveTo>
                  <a:lnTo>
                    <a:pt x="394652" y="1446287"/>
                  </a:lnTo>
                  <a:lnTo>
                    <a:pt x="403844" y="1555286"/>
                  </a:lnTo>
                  <a:lnTo>
                    <a:pt x="62643" y="1555286"/>
                  </a:lnTo>
                  <a:lnTo>
                    <a:pt x="68977" y="1476344"/>
                  </a:lnTo>
                  <a:close/>
                  <a:moveTo>
                    <a:pt x="66539" y="1120292"/>
                  </a:moveTo>
                  <a:lnTo>
                    <a:pt x="359004" y="1120292"/>
                  </a:lnTo>
                  <a:lnTo>
                    <a:pt x="370350" y="1208863"/>
                  </a:lnTo>
                  <a:lnTo>
                    <a:pt x="380865" y="1308016"/>
                  </a:lnTo>
                  <a:lnTo>
                    <a:pt x="72117" y="1308016"/>
                  </a:lnTo>
                  <a:lnTo>
                    <a:pt x="72615" y="1281358"/>
                  </a:lnTo>
                  <a:close/>
                  <a:moveTo>
                    <a:pt x="50167" y="829620"/>
                  </a:moveTo>
                  <a:lnTo>
                    <a:pt x="320543" y="829620"/>
                  </a:lnTo>
                  <a:lnTo>
                    <a:pt x="330324" y="896413"/>
                  </a:lnTo>
                  <a:lnTo>
                    <a:pt x="341291" y="982021"/>
                  </a:lnTo>
                  <a:lnTo>
                    <a:pt x="61322" y="982021"/>
                  </a:lnTo>
                  <a:lnTo>
                    <a:pt x="60341" y="956010"/>
                  </a:lnTo>
                  <a:close/>
                  <a:moveTo>
                    <a:pt x="4350" y="164511"/>
                  </a:moveTo>
                  <a:lnTo>
                    <a:pt x="226209" y="164511"/>
                  </a:lnTo>
                  <a:lnTo>
                    <a:pt x="235412" y="239026"/>
                  </a:lnTo>
                  <a:cubicBezTo>
                    <a:pt x="245598" y="315452"/>
                    <a:pt x="256073" y="389160"/>
                    <a:pt x="266668" y="461740"/>
                  </a:cubicBezTo>
                  <a:lnTo>
                    <a:pt x="269107" y="478393"/>
                  </a:lnTo>
                  <a:lnTo>
                    <a:pt x="21980" y="478393"/>
                  </a:lnTo>
                  <a:lnTo>
                    <a:pt x="6513" y="246305"/>
                  </a:lnTo>
                  <a:close/>
                  <a:moveTo>
                    <a:pt x="0" y="0"/>
                  </a:moveTo>
                  <a:lnTo>
                    <a:pt x="205891" y="0"/>
                  </a:lnTo>
                  <a:lnTo>
                    <a:pt x="209132" y="26240"/>
                  </a:lnTo>
                  <a:lnTo>
                    <a:pt x="694" y="26240"/>
                  </a:lnTo>
                  <a:close/>
                </a:path>
              </a:pathLst>
            </a:custGeom>
            <a:solidFill>
              <a:srgbClr val="E2A84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2"/>
            <p:cNvSpPr/>
            <p:nvPr/>
          </p:nvSpPr>
          <p:spPr>
            <a:xfrm rot="3548076">
              <a:off x="8055663" y="2873579"/>
              <a:ext cx="789594" cy="810355"/>
            </a:xfrm>
            <a:custGeom>
              <a:avLst/>
              <a:gdLst/>
              <a:ahLst/>
              <a:cxnLst/>
              <a:rect l="l" t="t" r="r" b="b"/>
              <a:pathLst>
                <a:path w="790400" h="811182" extrusionOk="0">
                  <a:moveTo>
                    <a:pt x="0" y="416087"/>
                  </a:moveTo>
                  <a:cubicBezTo>
                    <a:pt x="270814" y="233513"/>
                    <a:pt x="263467" y="138696"/>
                    <a:pt x="395200" y="0"/>
                  </a:cubicBezTo>
                  <a:lnTo>
                    <a:pt x="790400" y="0"/>
                  </a:lnTo>
                  <a:cubicBezTo>
                    <a:pt x="514654" y="561625"/>
                    <a:pt x="395704" y="553843"/>
                    <a:pt x="118353" y="811182"/>
                  </a:cubicBezTo>
                  <a:lnTo>
                    <a:pt x="0" y="416087"/>
                  </a:lnTo>
                  <a:close/>
                </a:path>
              </a:pathLst>
            </a:custGeom>
            <a:solidFill>
              <a:srgbClr val="AC142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2"/>
            <p:cNvSpPr/>
            <p:nvPr/>
          </p:nvSpPr>
          <p:spPr>
            <a:xfrm rot="3548076">
              <a:off x="8045742" y="2859065"/>
              <a:ext cx="789594" cy="831225"/>
            </a:xfrm>
            <a:custGeom>
              <a:avLst/>
              <a:gdLst/>
              <a:ahLst/>
              <a:cxnLst/>
              <a:rect l="l" t="t" r="r" b="b"/>
              <a:pathLst>
                <a:path w="790400" h="811183" extrusionOk="0">
                  <a:moveTo>
                    <a:pt x="402129" y="0"/>
                  </a:moveTo>
                  <a:lnTo>
                    <a:pt x="790400" y="1"/>
                  </a:lnTo>
                  <a:cubicBezTo>
                    <a:pt x="764548" y="52654"/>
                    <a:pt x="740076" y="100301"/>
                    <a:pt x="716721" y="143632"/>
                  </a:cubicBezTo>
                  <a:lnTo>
                    <a:pt x="678273" y="211222"/>
                  </a:lnTo>
                  <a:close/>
                  <a:moveTo>
                    <a:pt x="245733" y="196483"/>
                  </a:moveTo>
                  <a:lnTo>
                    <a:pt x="249756" y="191590"/>
                  </a:lnTo>
                  <a:lnTo>
                    <a:pt x="291110" y="133035"/>
                  </a:lnTo>
                  <a:lnTo>
                    <a:pt x="586627" y="359074"/>
                  </a:lnTo>
                  <a:lnTo>
                    <a:pt x="529712" y="435619"/>
                  </a:lnTo>
                  <a:lnTo>
                    <a:pt x="484486" y="486501"/>
                  </a:lnTo>
                  <a:close/>
                  <a:moveTo>
                    <a:pt x="0" y="416088"/>
                  </a:moveTo>
                  <a:lnTo>
                    <a:pt x="74488" y="362215"/>
                  </a:lnTo>
                  <a:lnTo>
                    <a:pt x="309786" y="648036"/>
                  </a:lnTo>
                  <a:lnTo>
                    <a:pt x="301591" y="654849"/>
                  </a:lnTo>
                  <a:cubicBezTo>
                    <a:pt x="247128" y="699084"/>
                    <a:pt x="187690" y="746849"/>
                    <a:pt x="118353" y="811183"/>
                  </a:cubicBezTo>
                  <a:close/>
                </a:path>
              </a:pathLst>
            </a:custGeom>
            <a:solidFill>
              <a:srgbClr val="E2A84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1" name="Google Shape;71;p2"/>
          <p:cNvSpPr/>
          <p:nvPr/>
        </p:nvSpPr>
        <p:spPr>
          <a:xfrm rot="10800000">
            <a:off x="3527269" y="2745833"/>
            <a:ext cx="312000" cy="88200"/>
          </a:xfrm>
          <a:prstGeom prst="blockArc">
            <a:avLst>
              <a:gd name="adj1" fmla="val 10800000"/>
              <a:gd name="adj2" fmla="val 0"/>
              <a:gd name="adj3" fmla="val 25000"/>
            </a:avLst>
          </a:prstGeom>
          <a:solidFill>
            <a:srgbClr val="BA6B6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" name="Google Shape;72;p2"/>
          <p:cNvSpPr/>
          <p:nvPr/>
        </p:nvSpPr>
        <p:spPr>
          <a:xfrm rot="7170831" flipH="1">
            <a:off x="3229785" y="1517314"/>
            <a:ext cx="917908" cy="1276034"/>
          </a:xfrm>
          <a:custGeom>
            <a:avLst/>
            <a:gdLst/>
            <a:ahLst/>
            <a:cxnLst/>
            <a:rect l="l" t="t" r="r" b="b"/>
            <a:pathLst>
              <a:path w="918158" h="1276381" extrusionOk="0">
                <a:moveTo>
                  <a:pt x="710092" y="1008060"/>
                </a:moveTo>
                <a:cubicBezTo>
                  <a:pt x="728014" y="983108"/>
                  <a:pt x="724466" y="928678"/>
                  <a:pt x="704369" y="866359"/>
                </a:cubicBezTo>
                <a:lnTo>
                  <a:pt x="701931" y="859720"/>
                </a:lnTo>
                <a:lnTo>
                  <a:pt x="721183" y="860661"/>
                </a:lnTo>
                <a:cubicBezTo>
                  <a:pt x="772381" y="859864"/>
                  <a:pt x="811450" y="842205"/>
                  <a:pt x="821476" y="810439"/>
                </a:cubicBezTo>
                <a:cubicBezTo>
                  <a:pt x="830499" y="781848"/>
                  <a:pt x="814075" y="747919"/>
                  <a:pt x="780988" y="717886"/>
                </a:cubicBezTo>
                <a:lnTo>
                  <a:pt x="761654" y="703562"/>
                </a:lnTo>
                <a:lnTo>
                  <a:pt x="762676" y="701179"/>
                </a:lnTo>
                <a:lnTo>
                  <a:pt x="766775" y="684679"/>
                </a:lnTo>
                <a:lnTo>
                  <a:pt x="806212" y="672197"/>
                </a:lnTo>
                <a:cubicBezTo>
                  <a:pt x="847654" y="655844"/>
                  <a:pt x="879332" y="633077"/>
                  <a:pt x="892906" y="608291"/>
                </a:cubicBezTo>
                <a:cubicBezTo>
                  <a:pt x="896355" y="601996"/>
                  <a:pt x="898634" y="595572"/>
                  <a:pt x="899610" y="589090"/>
                </a:cubicBezTo>
                <a:cubicBezTo>
                  <a:pt x="903511" y="563158"/>
                  <a:pt x="885805" y="541208"/>
                  <a:pt x="854023" y="526684"/>
                </a:cubicBezTo>
                <a:lnTo>
                  <a:pt x="853126" y="526437"/>
                </a:lnTo>
                <a:lnTo>
                  <a:pt x="863474" y="501338"/>
                </a:lnTo>
                <a:lnTo>
                  <a:pt x="879403" y="453692"/>
                </a:lnTo>
                <a:lnTo>
                  <a:pt x="890363" y="442074"/>
                </a:lnTo>
                <a:cubicBezTo>
                  <a:pt x="901278" y="427825"/>
                  <a:pt x="909081" y="414183"/>
                  <a:pt x="913088" y="401817"/>
                </a:cubicBezTo>
                <a:cubicBezTo>
                  <a:pt x="915379" y="394752"/>
                  <a:pt x="916430" y="388103"/>
                  <a:pt x="916117" y="381995"/>
                </a:cubicBezTo>
                <a:cubicBezTo>
                  <a:pt x="915803" y="375888"/>
                  <a:pt x="914137" y="370612"/>
                  <a:pt x="911254" y="366160"/>
                </a:cubicBezTo>
                <a:lnTo>
                  <a:pt x="904456" y="360078"/>
                </a:lnTo>
                <a:lnTo>
                  <a:pt x="906077" y="353703"/>
                </a:lnTo>
                <a:cubicBezTo>
                  <a:pt x="922350" y="274732"/>
                  <a:pt x="922648" y="215988"/>
                  <a:pt x="904139" y="210441"/>
                </a:cubicBezTo>
                <a:lnTo>
                  <a:pt x="888627" y="218483"/>
                </a:lnTo>
                <a:lnTo>
                  <a:pt x="893599" y="203839"/>
                </a:lnTo>
                <a:cubicBezTo>
                  <a:pt x="897360" y="185359"/>
                  <a:pt x="897080" y="171233"/>
                  <a:pt x="892095" y="162983"/>
                </a:cubicBezTo>
                <a:cubicBezTo>
                  <a:pt x="882125" y="146484"/>
                  <a:pt x="855225" y="156614"/>
                  <a:pt x="819796" y="186329"/>
                </a:cubicBezTo>
                <a:lnTo>
                  <a:pt x="786327" y="219732"/>
                </a:lnTo>
                <a:lnTo>
                  <a:pt x="780626" y="136675"/>
                </a:lnTo>
                <a:cubicBezTo>
                  <a:pt x="769077" y="56357"/>
                  <a:pt x="742039" y="0"/>
                  <a:pt x="710526" y="0"/>
                </a:cubicBezTo>
                <a:cubicBezTo>
                  <a:pt x="679013" y="0"/>
                  <a:pt x="651975" y="56357"/>
                  <a:pt x="640426" y="136675"/>
                </a:cubicBezTo>
                <a:lnTo>
                  <a:pt x="634572" y="221968"/>
                </a:lnTo>
                <a:lnTo>
                  <a:pt x="622578" y="196825"/>
                </a:lnTo>
                <a:cubicBezTo>
                  <a:pt x="582301" y="126382"/>
                  <a:pt x="536433" y="83917"/>
                  <a:pt x="507129" y="95505"/>
                </a:cubicBezTo>
                <a:cubicBezTo>
                  <a:pt x="468056" y="110956"/>
                  <a:pt x="473224" y="216652"/>
                  <a:pt x="518673" y="331583"/>
                </a:cubicBezTo>
                <a:cubicBezTo>
                  <a:pt x="530036" y="360316"/>
                  <a:pt x="542840" y="386905"/>
                  <a:pt x="556265" y="410387"/>
                </a:cubicBezTo>
                <a:lnTo>
                  <a:pt x="577124" y="440752"/>
                </a:lnTo>
                <a:lnTo>
                  <a:pt x="575679" y="460555"/>
                </a:lnTo>
                <a:lnTo>
                  <a:pt x="554800" y="434649"/>
                </a:lnTo>
                <a:cubicBezTo>
                  <a:pt x="527813" y="409089"/>
                  <a:pt x="503488" y="402369"/>
                  <a:pt x="488221" y="420549"/>
                </a:cubicBezTo>
                <a:cubicBezTo>
                  <a:pt x="469138" y="443272"/>
                  <a:pt x="468724" y="499522"/>
                  <a:pt x="483750" y="566435"/>
                </a:cubicBezTo>
                <a:lnTo>
                  <a:pt x="485636" y="573610"/>
                </a:lnTo>
                <a:lnTo>
                  <a:pt x="467095" y="569630"/>
                </a:lnTo>
                <a:cubicBezTo>
                  <a:pt x="417556" y="562424"/>
                  <a:pt x="378549" y="574371"/>
                  <a:pt x="366617" y="605305"/>
                </a:cubicBezTo>
                <a:cubicBezTo>
                  <a:pt x="355878" y="633145"/>
                  <a:pt x="369356" y="670434"/>
                  <a:pt x="399216" y="706347"/>
                </a:cubicBezTo>
                <a:lnTo>
                  <a:pt x="424975" y="732123"/>
                </a:lnTo>
                <a:lnTo>
                  <a:pt x="420983" y="741496"/>
                </a:lnTo>
                <a:lnTo>
                  <a:pt x="420922" y="741701"/>
                </a:lnTo>
                <a:lnTo>
                  <a:pt x="415503" y="741724"/>
                </a:lnTo>
                <a:cubicBezTo>
                  <a:pt x="353815" y="747706"/>
                  <a:pt x="303135" y="769972"/>
                  <a:pt x="283309" y="800950"/>
                </a:cubicBezTo>
                <a:cubicBezTo>
                  <a:pt x="279531" y="806850"/>
                  <a:pt x="276875" y="813067"/>
                  <a:pt x="275475" y="819547"/>
                </a:cubicBezTo>
                <a:lnTo>
                  <a:pt x="281221" y="852478"/>
                </a:lnTo>
                <a:lnTo>
                  <a:pt x="212599" y="856465"/>
                </a:lnTo>
                <a:cubicBezTo>
                  <a:pt x="89996" y="872064"/>
                  <a:pt x="-5093" y="918500"/>
                  <a:pt x="211" y="960180"/>
                </a:cubicBezTo>
                <a:cubicBezTo>
                  <a:pt x="4188" y="991441"/>
                  <a:pt x="63507" y="1011149"/>
                  <a:pt x="144641" y="1012469"/>
                </a:cubicBezTo>
                <a:lnTo>
                  <a:pt x="205240" y="1008948"/>
                </a:lnTo>
                <a:lnTo>
                  <a:pt x="147779" y="1060980"/>
                </a:lnTo>
                <a:cubicBezTo>
                  <a:pt x="91838" y="1119760"/>
                  <a:pt x="64304" y="1175876"/>
                  <a:pt x="83807" y="1200628"/>
                </a:cubicBezTo>
                <a:cubicBezTo>
                  <a:pt x="103310" y="1225381"/>
                  <a:pt x="164311" y="1211741"/>
                  <a:pt x="234547" y="1171105"/>
                </a:cubicBezTo>
                <a:lnTo>
                  <a:pt x="287907" y="1134694"/>
                </a:lnTo>
                <a:lnTo>
                  <a:pt x="287258" y="1138139"/>
                </a:lnTo>
                <a:lnTo>
                  <a:pt x="287177" y="1139070"/>
                </a:lnTo>
                <a:lnTo>
                  <a:pt x="280801" y="1149701"/>
                </a:lnTo>
                <a:cubicBezTo>
                  <a:pt x="255563" y="1198728"/>
                  <a:pt x="244188" y="1238274"/>
                  <a:pt x="252659" y="1256717"/>
                </a:cubicBezTo>
                <a:cubicBezTo>
                  <a:pt x="256895" y="1265940"/>
                  <a:pt x="265692" y="1269013"/>
                  <a:pt x="277971" y="1266675"/>
                </a:cubicBezTo>
                <a:lnTo>
                  <a:pt x="288541" y="1261525"/>
                </a:lnTo>
                <a:lnTo>
                  <a:pt x="299355" y="1276299"/>
                </a:lnTo>
                <a:cubicBezTo>
                  <a:pt x="305798" y="1277119"/>
                  <a:pt x="313352" y="1271822"/>
                  <a:pt x="321495" y="1261539"/>
                </a:cubicBezTo>
                <a:lnTo>
                  <a:pt x="338201" y="1232473"/>
                </a:lnTo>
                <a:lnTo>
                  <a:pt x="384842" y="1193587"/>
                </a:lnTo>
                <a:lnTo>
                  <a:pt x="402084" y="1174946"/>
                </a:lnTo>
                <a:lnTo>
                  <a:pt x="402525" y="1177536"/>
                </a:lnTo>
                <a:cubicBezTo>
                  <a:pt x="414998" y="1223547"/>
                  <a:pt x="432905" y="1248279"/>
                  <a:pt x="453290" y="1240830"/>
                </a:cubicBezTo>
                <a:cubicBezTo>
                  <a:pt x="473676" y="1233382"/>
                  <a:pt x="492681" y="1195161"/>
                  <a:pt x="506927" y="1139388"/>
                </a:cubicBezTo>
                <a:lnTo>
                  <a:pt x="516447" y="1087264"/>
                </a:lnTo>
                <a:lnTo>
                  <a:pt x="528135" y="1123028"/>
                </a:lnTo>
                <a:cubicBezTo>
                  <a:pt x="545606" y="1162867"/>
                  <a:pt x="564987" y="1181855"/>
                  <a:pt x="582137" y="1170547"/>
                </a:cubicBezTo>
                <a:cubicBezTo>
                  <a:pt x="586425" y="1167719"/>
                  <a:pt x="590370" y="1163132"/>
                  <a:pt x="593953" y="1156989"/>
                </a:cubicBezTo>
                <a:cubicBezTo>
                  <a:pt x="606497" y="1135485"/>
                  <a:pt x="614621" y="1094903"/>
                  <a:pt x="617526" y="1043927"/>
                </a:cubicBezTo>
                <a:lnTo>
                  <a:pt x="617780" y="983097"/>
                </a:lnTo>
                <a:lnTo>
                  <a:pt x="640972" y="1004864"/>
                </a:lnTo>
                <a:cubicBezTo>
                  <a:pt x="670390" y="1025340"/>
                  <a:pt x="695753" y="1028023"/>
                  <a:pt x="710092" y="1008060"/>
                </a:cubicBezTo>
                <a:close/>
              </a:path>
            </a:pathLst>
          </a:custGeom>
          <a:solidFill>
            <a:srgbClr val="29211E"/>
          </a:solidFill>
          <a:ln w="12700" cap="flat" cmpd="sng">
            <a:solidFill>
              <a:srgbClr val="16121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2"/>
          <p:cNvSpPr/>
          <p:nvPr/>
        </p:nvSpPr>
        <p:spPr>
          <a:xfrm>
            <a:off x="5856805" y="2913767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2"/>
          <p:cNvSpPr/>
          <p:nvPr/>
        </p:nvSpPr>
        <p:spPr>
          <a:xfrm>
            <a:off x="6051595" y="2763385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Google Shape;75;p2"/>
          <p:cNvSpPr/>
          <p:nvPr/>
        </p:nvSpPr>
        <p:spPr>
          <a:xfrm>
            <a:off x="5919381" y="2467668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" name="Google Shape;76;p2"/>
          <p:cNvSpPr/>
          <p:nvPr/>
        </p:nvSpPr>
        <p:spPr>
          <a:xfrm>
            <a:off x="5659998" y="2262786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" name="Google Shape;77;p2"/>
          <p:cNvSpPr/>
          <p:nvPr/>
        </p:nvSpPr>
        <p:spPr>
          <a:xfrm>
            <a:off x="5830565" y="2009459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2"/>
          <p:cNvSpPr/>
          <p:nvPr/>
        </p:nvSpPr>
        <p:spPr>
          <a:xfrm>
            <a:off x="6152523" y="1538129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2"/>
          <p:cNvSpPr/>
          <p:nvPr/>
        </p:nvSpPr>
        <p:spPr>
          <a:xfrm>
            <a:off x="5759917" y="848796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2"/>
          <p:cNvSpPr/>
          <p:nvPr/>
        </p:nvSpPr>
        <p:spPr>
          <a:xfrm>
            <a:off x="5924428" y="1176810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2"/>
          <p:cNvSpPr/>
          <p:nvPr/>
        </p:nvSpPr>
        <p:spPr>
          <a:xfrm>
            <a:off x="5725602" y="1432155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2"/>
          <p:cNvSpPr/>
          <p:nvPr/>
        </p:nvSpPr>
        <p:spPr>
          <a:xfrm>
            <a:off x="5966817" y="522802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2"/>
          <p:cNvSpPr/>
          <p:nvPr/>
        </p:nvSpPr>
        <p:spPr>
          <a:xfrm>
            <a:off x="5701379" y="396643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2"/>
          <p:cNvSpPr/>
          <p:nvPr/>
        </p:nvSpPr>
        <p:spPr>
          <a:xfrm>
            <a:off x="5464201" y="1122308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2"/>
          <p:cNvSpPr/>
          <p:nvPr/>
        </p:nvSpPr>
        <p:spPr>
          <a:xfrm>
            <a:off x="5356209" y="626755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2"/>
          <p:cNvSpPr/>
          <p:nvPr/>
        </p:nvSpPr>
        <p:spPr>
          <a:xfrm>
            <a:off x="6108117" y="131203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2"/>
          <p:cNvSpPr/>
          <p:nvPr/>
        </p:nvSpPr>
        <p:spPr>
          <a:xfrm>
            <a:off x="5600453" y="95878"/>
            <a:ext cx="36000" cy="36000"/>
          </a:xfrm>
          <a:prstGeom prst="ellipse">
            <a:avLst/>
          </a:prstGeom>
          <a:solidFill>
            <a:srgbClr val="FFFFFF"/>
          </a:solidFill>
          <a:ln>
            <a:noFill/>
          </a:ln>
          <a:effectLst>
            <a:outerShdw blurRad="63500" sx="200000" sy="200000" algn="ctr" rotWithShape="0">
              <a:srgbClr val="FFFFFF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" name="Google Shape;88;p2"/>
          <p:cNvGrpSpPr/>
          <p:nvPr/>
        </p:nvGrpSpPr>
        <p:grpSpPr>
          <a:xfrm>
            <a:off x="1973752" y="2621611"/>
            <a:ext cx="1052906" cy="1249321"/>
            <a:chOff x="879239" y="1133200"/>
            <a:chExt cx="3370378" cy="3999107"/>
          </a:xfrm>
        </p:grpSpPr>
        <p:grpSp>
          <p:nvGrpSpPr>
            <p:cNvPr id="89" name="Google Shape;89;p2"/>
            <p:cNvGrpSpPr/>
            <p:nvPr/>
          </p:nvGrpSpPr>
          <p:grpSpPr>
            <a:xfrm>
              <a:off x="879239" y="1133200"/>
              <a:ext cx="3370378" cy="3999107"/>
              <a:chOff x="8628480" y="-256823"/>
              <a:chExt cx="3288816" cy="3902329"/>
            </a:xfrm>
          </p:grpSpPr>
          <p:sp>
            <p:nvSpPr>
              <p:cNvPr id="90" name="Google Shape;90;p2"/>
              <p:cNvSpPr/>
              <p:nvPr/>
            </p:nvSpPr>
            <p:spPr>
              <a:xfrm rot="10800000">
                <a:off x="10336997" y="3241552"/>
                <a:ext cx="383700" cy="401700"/>
              </a:xfrm>
              <a:prstGeom prst="heart">
                <a:avLst/>
              </a:prstGeom>
              <a:solidFill>
                <a:srgbClr val="BC930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" name="Google Shape;91;p2"/>
              <p:cNvSpPr/>
              <p:nvPr/>
            </p:nvSpPr>
            <p:spPr>
              <a:xfrm rot="10800000">
                <a:off x="9916207" y="3243806"/>
                <a:ext cx="383700" cy="401700"/>
              </a:xfrm>
              <a:prstGeom prst="heart">
                <a:avLst/>
              </a:prstGeom>
              <a:solidFill>
                <a:srgbClr val="BC930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" name="Google Shape;92;p2"/>
              <p:cNvSpPr/>
              <p:nvPr/>
            </p:nvSpPr>
            <p:spPr>
              <a:xfrm rot="7050720" flipH="1">
                <a:off x="10883440" y="1703222"/>
                <a:ext cx="828040" cy="828040"/>
              </a:xfrm>
              <a:prstGeom prst="heart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" name="Google Shape;93;p2"/>
              <p:cNvSpPr/>
              <p:nvPr/>
            </p:nvSpPr>
            <p:spPr>
              <a:xfrm rot="-7210186">
                <a:off x="8780453" y="1721176"/>
                <a:ext cx="827955" cy="827955"/>
              </a:xfrm>
              <a:prstGeom prst="heart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p2"/>
              <p:cNvSpPr/>
              <p:nvPr/>
            </p:nvSpPr>
            <p:spPr>
              <a:xfrm>
                <a:off x="9231084" y="1373848"/>
                <a:ext cx="2094900" cy="2055300"/>
              </a:xfrm>
              <a:prstGeom prst="ellipse">
                <a:avLst/>
              </a:pr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2"/>
              <p:cNvSpPr/>
              <p:nvPr/>
            </p:nvSpPr>
            <p:spPr>
              <a:xfrm>
                <a:off x="9435211" y="1409003"/>
                <a:ext cx="1663800" cy="2055300"/>
              </a:xfrm>
              <a:prstGeom prst="ellipse">
                <a:avLst/>
              </a:prstGeom>
              <a:solidFill>
                <a:srgbClr val="CFBFB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6" name="Google Shape;96;p2"/>
              <p:cNvSpPr/>
              <p:nvPr/>
            </p:nvSpPr>
            <p:spPr>
              <a:xfrm rot="1555494" flipH="1">
                <a:off x="9064019" y="179284"/>
                <a:ext cx="2499741" cy="2192685"/>
              </a:xfrm>
              <a:custGeom>
                <a:avLst/>
                <a:gdLst/>
                <a:ahLst/>
                <a:cxnLst/>
                <a:rect l="l" t="t" r="r" b="b"/>
                <a:pathLst>
                  <a:path w="2497985" h="2191145" extrusionOk="0">
                    <a:moveTo>
                      <a:pt x="774578" y="0"/>
                    </a:moveTo>
                    <a:lnTo>
                      <a:pt x="392185" y="366758"/>
                    </a:lnTo>
                    <a:lnTo>
                      <a:pt x="360789" y="378107"/>
                    </a:lnTo>
                    <a:lnTo>
                      <a:pt x="343617" y="389204"/>
                    </a:lnTo>
                    <a:lnTo>
                      <a:pt x="329165" y="395365"/>
                    </a:lnTo>
                    <a:cubicBezTo>
                      <a:pt x="216572" y="456872"/>
                      <a:pt x="122414" y="551231"/>
                      <a:pt x="63097" y="673240"/>
                    </a:cubicBezTo>
                    <a:cubicBezTo>
                      <a:pt x="-95084" y="998596"/>
                      <a:pt x="54391" y="1397362"/>
                      <a:pt x="396958" y="1563910"/>
                    </a:cubicBezTo>
                    <a:cubicBezTo>
                      <a:pt x="482599" y="1605547"/>
                      <a:pt x="572202" y="1628728"/>
                      <a:pt x="660903" y="1634996"/>
                    </a:cubicBezTo>
                    <a:lnTo>
                      <a:pt x="851769" y="1619176"/>
                    </a:lnTo>
                    <a:lnTo>
                      <a:pt x="919444" y="1604600"/>
                    </a:lnTo>
                    <a:cubicBezTo>
                      <a:pt x="960463" y="1591591"/>
                      <a:pt x="1000042" y="1574739"/>
                      <a:pt x="1037572" y="1554237"/>
                    </a:cubicBezTo>
                    <a:lnTo>
                      <a:pt x="1085203" y="1521716"/>
                    </a:lnTo>
                    <a:lnTo>
                      <a:pt x="1088845" y="1522570"/>
                    </a:lnTo>
                    <a:cubicBezTo>
                      <a:pt x="1097370" y="1526839"/>
                      <a:pt x="1105243" y="1533900"/>
                      <a:pt x="1112567" y="1543123"/>
                    </a:cubicBezTo>
                    <a:lnTo>
                      <a:pt x="1124853" y="1563279"/>
                    </a:lnTo>
                    <a:lnTo>
                      <a:pt x="1127874" y="1608516"/>
                    </a:lnTo>
                    <a:cubicBezTo>
                      <a:pt x="1163154" y="1819412"/>
                      <a:pt x="1301832" y="2014215"/>
                      <a:pt x="1515937" y="2118308"/>
                    </a:cubicBezTo>
                    <a:cubicBezTo>
                      <a:pt x="1858503" y="2284855"/>
                      <a:pt x="2264439" y="2156117"/>
                      <a:pt x="2422619" y="1830761"/>
                    </a:cubicBezTo>
                    <a:cubicBezTo>
                      <a:pt x="2481937" y="1708752"/>
                      <a:pt x="2497991" y="1576420"/>
                      <a:pt x="2476822" y="1449882"/>
                    </a:cubicBezTo>
                    <a:lnTo>
                      <a:pt x="2449966" y="1350031"/>
                    </a:lnTo>
                    <a:lnTo>
                      <a:pt x="2497985" y="865549"/>
                    </a:lnTo>
                    <a:lnTo>
                      <a:pt x="2048870" y="802019"/>
                    </a:lnTo>
                    <a:lnTo>
                      <a:pt x="2045220" y="798530"/>
                    </a:lnTo>
                    <a:cubicBezTo>
                      <a:pt x="1916681" y="686863"/>
                      <a:pt x="1761707" y="583962"/>
                      <a:pt x="1586571" y="498815"/>
                    </a:cubicBezTo>
                    <a:cubicBezTo>
                      <a:pt x="1508733" y="460972"/>
                      <a:pt x="1430596" y="428427"/>
                      <a:pt x="1353122" y="401126"/>
                    </a:cubicBezTo>
                    <a:lnTo>
                      <a:pt x="1123800" y="334945"/>
                    </a:lnTo>
                    <a:lnTo>
                      <a:pt x="774578" y="0"/>
                    </a:lnTo>
                    <a:close/>
                  </a:path>
                </a:pathLst>
              </a:custGeom>
              <a:solidFill>
                <a:srgbClr val="ECECEC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7" name="Google Shape;97;p2"/>
              <p:cNvSpPr/>
              <p:nvPr/>
            </p:nvSpPr>
            <p:spPr>
              <a:xfrm>
                <a:off x="10250802" y="901781"/>
                <a:ext cx="1080000" cy="1080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9187694" y="901781"/>
                <a:ext cx="1080000" cy="1080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9642536" y="1275233"/>
                <a:ext cx="540000" cy="540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10350110" y="1286118"/>
                <a:ext cx="540000" cy="5400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9782215" y="1409123"/>
                <a:ext cx="288000" cy="288000"/>
              </a:xfrm>
              <a:prstGeom prst="ellipse">
                <a:avLst/>
              </a:prstGeom>
              <a:solidFill>
                <a:srgbClr val="201C1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10485232" y="1416747"/>
                <a:ext cx="288000" cy="288000"/>
              </a:xfrm>
              <a:prstGeom prst="ellipse">
                <a:avLst/>
              </a:prstGeom>
              <a:solidFill>
                <a:srgbClr val="201C1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9887331" y="1466119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10598699" y="1473899"/>
                <a:ext cx="108000" cy="108000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5" name="Google Shape;105;p2"/>
              <p:cNvSpPr/>
              <p:nvPr/>
            </p:nvSpPr>
            <p:spPr>
              <a:xfrm rot="10800000">
                <a:off x="10068732" y="1744386"/>
                <a:ext cx="373500" cy="310500"/>
              </a:xfrm>
              <a:prstGeom prst="triangle">
                <a:avLst>
                  <a:gd name="adj" fmla="val 50000"/>
                </a:avLst>
              </a:prstGeom>
              <a:solidFill>
                <a:srgbClr val="BC9308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6" name="Google Shape;106;p2"/>
            <p:cNvSpPr/>
            <p:nvPr/>
          </p:nvSpPr>
          <p:spPr>
            <a:xfrm rot="-10360140" flipH="1">
              <a:off x="2798041" y="3409381"/>
              <a:ext cx="848738" cy="848738"/>
            </a:xfrm>
            <a:prstGeom prst="heart">
              <a:avLst/>
            </a:prstGeom>
            <a:solidFill>
              <a:srgbClr val="ECECE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 rot="-10360140" flipH="1">
              <a:off x="2574993" y="3410390"/>
              <a:ext cx="848738" cy="848738"/>
            </a:xfrm>
            <a:prstGeom prst="heart">
              <a:avLst/>
            </a:prstGeom>
            <a:solidFill>
              <a:srgbClr val="ECECE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 rot="-10360140" flipH="1">
              <a:off x="1364876" y="3381121"/>
              <a:ext cx="848738" cy="848738"/>
            </a:xfrm>
            <a:prstGeom prst="heart">
              <a:avLst/>
            </a:prstGeom>
            <a:solidFill>
              <a:srgbClr val="ECECE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" name="Google Shape;109;p2"/>
            <p:cNvSpPr/>
            <p:nvPr/>
          </p:nvSpPr>
          <p:spPr>
            <a:xfrm rot="-10360140" flipH="1">
              <a:off x="1668667" y="3412408"/>
              <a:ext cx="848738" cy="848738"/>
            </a:xfrm>
            <a:prstGeom prst="heart">
              <a:avLst/>
            </a:prstGeom>
            <a:solidFill>
              <a:srgbClr val="ECECEC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0" name="Google Shape;110;p2"/>
          <p:cNvSpPr/>
          <p:nvPr/>
        </p:nvSpPr>
        <p:spPr>
          <a:xfrm>
            <a:off x="0" y="6770193"/>
            <a:ext cx="12192000" cy="87900"/>
          </a:xfrm>
          <a:prstGeom prst="rect">
            <a:avLst/>
          </a:prstGeom>
          <a:solidFill>
            <a:srgbClr val="1F10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"/>
          <p:cNvSpPr/>
          <p:nvPr/>
        </p:nvSpPr>
        <p:spPr>
          <a:xfrm>
            <a:off x="-790" y="5068563"/>
            <a:ext cx="1038678" cy="1789437"/>
          </a:xfrm>
          <a:custGeom>
            <a:avLst/>
            <a:gdLst/>
            <a:ahLst/>
            <a:cxnLst/>
            <a:rect l="l" t="t" r="r" b="b"/>
            <a:pathLst>
              <a:path w="1084781" h="1789437" extrusionOk="0">
                <a:moveTo>
                  <a:pt x="490253" y="0"/>
                </a:moveTo>
                <a:lnTo>
                  <a:pt x="505148" y="593840"/>
                </a:lnTo>
                <a:lnTo>
                  <a:pt x="1069709" y="275530"/>
                </a:lnTo>
                <a:lnTo>
                  <a:pt x="1084781" y="1038539"/>
                </a:lnTo>
                <a:lnTo>
                  <a:pt x="824" y="1789437"/>
                </a:lnTo>
                <a:cubicBezTo>
                  <a:pt x="2842" y="1213144"/>
                  <a:pt x="-1465" y="860908"/>
                  <a:pt x="553" y="284615"/>
                </a:cubicBezTo>
                <a:lnTo>
                  <a:pt x="490253" y="0"/>
                </a:lnTo>
                <a:close/>
              </a:path>
            </a:pathLst>
          </a:custGeom>
          <a:solidFill>
            <a:srgbClr val="1F101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"/>
          <p:cNvSpPr txBox="1">
            <a:spLocks noGrp="1"/>
          </p:cNvSpPr>
          <p:nvPr>
            <p:ph type="ctrTitle"/>
          </p:nvPr>
        </p:nvSpPr>
        <p:spPr>
          <a:xfrm>
            <a:off x="6309200" y="992775"/>
            <a:ext cx="5467500" cy="3540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DBD7B8"/>
              </a:buClr>
              <a:buSzPts val="6900"/>
              <a:buNone/>
              <a:defRPr sz="6900">
                <a:solidFill>
                  <a:srgbClr val="DBD7B8"/>
                </a:solidFill>
              </a:defRPr>
            </a:lvl9pPr>
          </a:lstStyle>
          <a:p>
            <a:endParaRPr/>
          </a:p>
        </p:txBody>
      </p:sp>
      <p:sp>
        <p:nvSpPr>
          <p:cNvPr id="113" name="Google Shape;113;p2"/>
          <p:cNvSpPr txBox="1">
            <a:spLocks noGrp="1"/>
          </p:cNvSpPr>
          <p:nvPr>
            <p:ph type="sldNum" idx="12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" name="Google Shape;115;p3"/>
          <p:cNvGrpSpPr/>
          <p:nvPr/>
        </p:nvGrpSpPr>
        <p:grpSpPr>
          <a:xfrm>
            <a:off x="1818612" y="631110"/>
            <a:ext cx="8185932" cy="5237834"/>
            <a:chOff x="4933090" y="1375489"/>
            <a:chExt cx="3375503" cy="3991947"/>
          </a:xfrm>
        </p:grpSpPr>
        <p:sp>
          <p:nvSpPr>
            <p:cNvPr id="116" name="Google Shape;116;p3"/>
            <p:cNvSpPr/>
            <p:nvPr/>
          </p:nvSpPr>
          <p:spPr>
            <a:xfrm rot="5400000">
              <a:off x="4624868" y="1683711"/>
              <a:ext cx="3991947" cy="3375503"/>
            </a:xfrm>
            <a:custGeom>
              <a:avLst/>
              <a:gdLst/>
              <a:ahLst/>
              <a:cxnLst/>
              <a:rect l="l" t="t" r="r" b="b"/>
              <a:pathLst>
                <a:path w="3991947" h="3375503" extrusionOk="0">
                  <a:moveTo>
                    <a:pt x="463426" y="1341256"/>
                  </a:moveTo>
                  <a:lnTo>
                    <a:pt x="467498" y="1340555"/>
                  </a:lnTo>
                  <a:cubicBezTo>
                    <a:pt x="505612" y="1336231"/>
                    <a:pt x="545076" y="1333960"/>
                    <a:pt x="585496" y="1333960"/>
                  </a:cubicBezTo>
                  <a:cubicBezTo>
                    <a:pt x="908857" y="1333960"/>
                    <a:pt x="1170992" y="1479300"/>
                    <a:pt x="1170992" y="1658587"/>
                  </a:cubicBezTo>
                  <a:cubicBezTo>
                    <a:pt x="1170992" y="1837874"/>
                    <a:pt x="908857" y="1983214"/>
                    <a:pt x="585496" y="1983214"/>
                  </a:cubicBezTo>
                  <a:lnTo>
                    <a:pt x="467891" y="1976640"/>
                  </a:lnTo>
                  <a:lnTo>
                    <a:pt x="473299" y="1990638"/>
                  </a:lnTo>
                  <a:cubicBezTo>
                    <a:pt x="507069" y="2096592"/>
                    <a:pt x="527956" y="2242966"/>
                    <a:pt x="527956" y="2404647"/>
                  </a:cubicBezTo>
                  <a:cubicBezTo>
                    <a:pt x="527956" y="2485487"/>
                    <a:pt x="522734" y="2562501"/>
                    <a:pt x="513291" y="2632549"/>
                  </a:cubicBezTo>
                  <a:lnTo>
                    <a:pt x="509558" y="2654131"/>
                  </a:lnTo>
                  <a:lnTo>
                    <a:pt x="547353" y="2664924"/>
                  </a:lnTo>
                  <a:cubicBezTo>
                    <a:pt x="603015" y="2691863"/>
                    <a:pt x="634527" y="2755264"/>
                    <a:pt x="640477" y="2835992"/>
                  </a:cubicBezTo>
                  <a:lnTo>
                    <a:pt x="639725" y="2845495"/>
                  </a:lnTo>
                  <a:lnTo>
                    <a:pt x="738745" y="2804050"/>
                  </a:lnTo>
                  <a:cubicBezTo>
                    <a:pt x="798628" y="2785988"/>
                    <a:pt x="865149" y="2772283"/>
                    <a:pt x="935703" y="2764437"/>
                  </a:cubicBezTo>
                  <a:cubicBezTo>
                    <a:pt x="1112088" y="2744817"/>
                    <a:pt x="1271929" y="2766444"/>
                    <a:pt x="1370344" y="2815431"/>
                  </a:cubicBezTo>
                  <a:lnTo>
                    <a:pt x="1419911" y="2846884"/>
                  </a:lnTo>
                  <a:lnTo>
                    <a:pt x="1430405" y="2757001"/>
                  </a:lnTo>
                  <a:cubicBezTo>
                    <a:pt x="1464400" y="2618021"/>
                    <a:pt x="1543985" y="2520503"/>
                    <a:pt x="1636741" y="2520503"/>
                  </a:cubicBezTo>
                  <a:cubicBezTo>
                    <a:pt x="1729499" y="2520503"/>
                    <a:pt x="1809084" y="2618021"/>
                    <a:pt x="1843079" y="2757001"/>
                  </a:cubicBezTo>
                  <a:lnTo>
                    <a:pt x="1851603" y="2830001"/>
                  </a:lnTo>
                  <a:lnTo>
                    <a:pt x="1857259" y="2825106"/>
                  </a:lnTo>
                  <a:cubicBezTo>
                    <a:pt x="1997269" y="2734779"/>
                    <a:pt x="2334201" y="2654763"/>
                    <a:pt x="2731469" y="2627075"/>
                  </a:cubicBezTo>
                  <a:cubicBezTo>
                    <a:pt x="2930102" y="2613232"/>
                    <a:pt x="3115612" y="2614435"/>
                    <a:pt x="3270363" y="2627853"/>
                  </a:cubicBezTo>
                  <a:lnTo>
                    <a:pt x="3398641" y="2643357"/>
                  </a:lnTo>
                  <a:lnTo>
                    <a:pt x="3400654" y="2589452"/>
                  </a:lnTo>
                  <a:cubicBezTo>
                    <a:pt x="3407994" y="2534984"/>
                    <a:pt x="3430936" y="2491116"/>
                    <a:pt x="3469880" y="2465932"/>
                  </a:cubicBezTo>
                  <a:lnTo>
                    <a:pt x="3477294" y="2462785"/>
                  </a:lnTo>
                  <a:lnTo>
                    <a:pt x="3474877" y="2387542"/>
                  </a:lnTo>
                  <a:cubicBezTo>
                    <a:pt x="3474877" y="2306702"/>
                    <a:pt x="3480099" y="2229688"/>
                    <a:pt x="3489542" y="2159641"/>
                  </a:cubicBezTo>
                  <a:lnTo>
                    <a:pt x="3528521" y="1978251"/>
                  </a:lnTo>
                  <a:lnTo>
                    <a:pt x="3524449" y="1978952"/>
                  </a:lnTo>
                  <a:cubicBezTo>
                    <a:pt x="3486335" y="1983276"/>
                    <a:pt x="3446871" y="1985547"/>
                    <a:pt x="3406451" y="1985547"/>
                  </a:cubicBezTo>
                  <a:cubicBezTo>
                    <a:pt x="3083090" y="1985547"/>
                    <a:pt x="2820955" y="1840207"/>
                    <a:pt x="2820955" y="1660920"/>
                  </a:cubicBezTo>
                  <a:cubicBezTo>
                    <a:pt x="2820955" y="1481633"/>
                    <a:pt x="3083090" y="1336293"/>
                    <a:pt x="3406451" y="1336293"/>
                  </a:cubicBezTo>
                  <a:lnTo>
                    <a:pt x="3524056" y="1342867"/>
                  </a:lnTo>
                  <a:lnTo>
                    <a:pt x="3518648" y="1328869"/>
                  </a:lnTo>
                  <a:cubicBezTo>
                    <a:pt x="3493320" y="1249404"/>
                    <a:pt x="3475239" y="1147202"/>
                    <a:pt x="3467782" y="1032859"/>
                  </a:cubicBezTo>
                  <a:lnTo>
                    <a:pt x="3464081" y="917672"/>
                  </a:lnTo>
                  <a:lnTo>
                    <a:pt x="3444998" y="909571"/>
                  </a:lnTo>
                  <a:cubicBezTo>
                    <a:pt x="3406054" y="884388"/>
                    <a:pt x="3383112" y="840520"/>
                    <a:pt x="3375772" y="786052"/>
                  </a:cubicBezTo>
                  <a:lnTo>
                    <a:pt x="3373759" y="732146"/>
                  </a:lnTo>
                  <a:lnTo>
                    <a:pt x="3245481" y="747650"/>
                  </a:lnTo>
                  <a:cubicBezTo>
                    <a:pt x="3090730" y="761068"/>
                    <a:pt x="2905220" y="762272"/>
                    <a:pt x="2706587" y="748428"/>
                  </a:cubicBezTo>
                  <a:cubicBezTo>
                    <a:pt x="2309319" y="720741"/>
                    <a:pt x="1972387" y="640725"/>
                    <a:pt x="1832377" y="550397"/>
                  </a:cubicBezTo>
                  <a:lnTo>
                    <a:pt x="1826721" y="545503"/>
                  </a:lnTo>
                  <a:lnTo>
                    <a:pt x="1818197" y="618503"/>
                  </a:lnTo>
                  <a:cubicBezTo>
                    <a:pt x="1784202" y="757482"/>
                    <a:pt x="1704617" y="855000"/>
                    <a:pt x="1611859" y="855000"/>
                  </a:cubicBezTo>
                  <a:cubicBezTo>
                    <a:pt x="1519103" y="855000"/>
                    <a:pt x="1439518" y="757482"/>
                    <a:pt x="1405523" y="618503"/>
                  </a:cubicBezTo>
                  <a:lnTo>
                    <a:pt x="1395029" y="528620"/>
                  </a:lnTo>
                  <a:lnTo>
                    <a:pt x="1345462" y="560073"/>
                  </a:lnTo>
                  <a:cubicBezTo>
                    <a:pt x="1247047" y="609060"/>
                    <a:pt x="1087206" y="630687"/>
                    <a:pt x="910821" y="611067"/>
                  </a:cubicBezTo>
                  <a:cubicBezTo>
                    <a:pt x="840267" y="603220"/>
                    <a:pt x="773746" y="589515"/>
                    <a:pt x="713864" y="571453"/>
                  </a:cubicBezTo>
                  <a:lnTo>
                    <a:pt x="614842" y="530008"/>
                  </a:lnTo>
                  <a:lnTo>
                    <a:pt x="615595" y="539512"/>
                  </a:lnTo>
                  <a:cubicBezTo>
                    <a:pt x="609645" y="620240"/>
                    <a:pt x="578133" y="683641"/>
                    <a:pt x="522471" y="710580"/>
                  </a:cubicBezTo>
                  <a:lnTo>
                    <a:pt x="503583" y="715973"/>
                  </a:lnTo>
                  <a:lnTo>
                    <a:pt x="513279" y="813967"/>
                  </a:lnTo>
                  <a:cubicBezTo>
                    <a:pt x="515765" y="852082"/>
                    <a:pt x="517070" y="891545"/>
                    <a:pt x="517070" y="931965"/>
                  </a:cubicBezTo>
                  <a:cubicBezTo>
                    <a:pt x="517070" y="1012805"/>
                    <a:pt x="511848" y="1089819"/>
                    <a:pt x="502405" y="1159866"/>
                  </a:cubicBezTo>
                  <a:close/>
                  <a:moveTo>
                    <a:pt x="0" y="1658587"/>
                  </a:moveTo>
                  <a:cubicBezTo>
                    <a:pt x="0" y="1568943"/>
                    <a:pt x="65534" y="1487786"/>
                    <a:pt x="171488" y="1429041"/>
                  </a:cubicBezTo>
                  <a:lnTo>
                    <a:pt x="221716" y="1406063"/>
                  </a:lnTo>
                  <a:lnTo>
                    <a:pt x="198503" y="1345973"/>
                  </a:lnTo>
                  <a:cubicBezTo>
                    <a:pt x="164733" y="1240019"/>
                    <a:pt x="143846" y="1093645"/>
                    <a:pt x="143846" y="931965"/>
                  </a:cubicBezTo>
                  <a:cubicBezTo>
                    <a:pt x="143846" y="810705"/>
                    <a:pt x="155595" y="698054"/>
                    <a:pt x="175716" y="604609"/>
                  </a:cubicBezTo>
                  <a:lnTo>
                    <a:pt x="194415" y="533504"/>
                  </a:lnTo>
                  <a:lnTo>
                    <a:pt x="190306" y="527850"/>
                  </a:lnTo>
                  <a:cubicBezTo>
                    <a:pt x="176640" y="506460"/>
                    <a:pt x="163860" y="483650"/>
                    <a:pt x="152215" y="459588"/>
                  </a:cubicBezTo>
                  <a:cubicBezTo>
                    <a:pt x="105633" y="363339"/>
                    <a:pt x="86023" y="265283"/>
                    <a:pt x="91973" y="184555"/>
                  </a:cubicBezTo>
                  <a:cubicBezTo>
                    <a:pt x="97922" y="103826"/>
                    <a:pt x="129434" y="40425"/>
                    <a:pt x="185096" y="13486"/>
                  </a:cubicBezTo>
                  <a:cubicBezTo>
                    <a:pt x="282505" y="-33657"/>
                    <a:pt x="421597" y="46487"/>
                    <a:pt x="517261" y="196217"/>
                  </a:cubicBezTo>
                  <a:lnTo>
                    <a:pt x="528259" y="215926"/>
                  </a:lnTo>
                  <a:lnTo>
                    <a:pt x="591752" y="190938"/>
                  </a:lnTo>
                  <a:cubicBezTo>
                    <a:pt x="688705" y="160948"/>
                    <a:pt x="819225" y="150247"/>
                    <a:pt x="960332" y="165941"/>
                  </a:cubicBezTo>
                  <a:cubicBezTo>
                    <a:pt x="1136717" y="185561"/>
                    <a:pt x="1287899" y="241782"/>
                    <a:pt x="1373144" y="311198"/>
                  </a:cubicBezTo>
                  <a:lnTo>
                    <a:pt x="1402740" y="340890"/>
                  </a:lnTo>
                  <a:lnTo>
                    <a:pt x="1405523" y="317055"/>
                  </a:lnTo>
                  <a:cubicBezTo>
                    <a:pt x="1439518" y="178075"/>
                    <a:pt x="1519103" y="80558"/>
                    <a:pt x="1611860" y="80558"/>
                  </a:cubicBezTo>
                  <a:cubicBezTo>
                    <a:pt x="1704617" y="80557"/>
                    <a:pt x="1784203" y="178076"/>
                    <a:pt x="1818197" y="317055"/>
                  </a:cubicBezTo>
                  <a:lnTo>
                    <a:pt x="1826496" y="388132"/>
                  </a:lnTo>
                  <a:lnTo>
                    <a:pt x="1844498" y="376488"/>
                  </a:lnTo>
                  <a:cubicBezTo>
                    <a:pt x="1995684" y="306456"/>
                    <a:pt x="2340458" y="273954"/>
                    <a:pt x="2737726" y="301641"/>
                  </a:cubicBezTo>
                  <a:cubicBezTo>
                    <a:pt x="3002571" y="320101"/>
                    <a:pt x="3240601" y="361816"/>
                    <a:pt x="3411344" y="414339"/>
                  </a:cubicBezTo>
                  <a:lnTo>
                    <a:pt x="3483700" y="440320"/>
                  </a:lnTo>
                  <a:lnTo>
                    <a:pt x="3513417" y="399753"/>
                  </a:lnTo>
                  <a:cubicBezTo>
                    <a:pt x="3626767" y="262921"/>
                    <a:pt x="3774659" y="200491"/>
                    <a:pt x="3865531" y="259254"/>
                  </a:cubicBezTo>
                  <a:cubicBezTo>
                    <a:pt x="3969385" y="326411"/>
                    <a:pt x="3959436" y="526433"/>
                    <a:pt x="3843309" y="706013"/>
                  </a:cubicBezTo>
                  <a:lnTo>
                    <a:pt x="3826681" y="728711"/>
                  </a:lnTo>
                  <a:lnTo>
                    <a:pt x="3833423" y="796862"/>
                  </a:lnTo>
                  <a:cubicBezTo>
                    <a:pt x="3835909" y="834977"/>
                    <a:pt x="3837215" y="874440"/>
                    <a:pt x="3837215" y="914860"/>
                  </a:cubicBezTo>
                  <a:cubicBezTo>
                    <a:pt x="3837215" y="1116961"/>
                    <a:pt x="3804579" y="1295145"/>
                    <a:pt x="3754939" y="1400363"/>
                  </a:cubicBezTo>
                  <a:lnTo>
                    <a:pt x="3754459" y="1401181"/>
                  </a:lnTo>
                  <a:lnTo>
                    <a:pt x="3820459" y="1431374"/>
                  </a:lnTo>
                  <a:cubicBezTo>
                    <a:pt x="3926413" y="1490120"/>
                    <a:pt x="3991947" y="1571277"/>
                    <a:pt x="3991947" y="1660920"/>
                  </a:cubicBezTo>
                  <a:cubicBezTo>
                    <a:pt x="3991947" y="1750564"/>
                    <a:pt x="3926413" y="1831721"/>
                    <a:pt x="3820459" y="1890466"/>
                  </a:cubicBezTo>
                  <a:lnTo>
                    <a:pt x="3770231" y="1913444"/>
                  </a:lnTo>
                  <a:lnTo>
                    <a:pt x="3793444" y="1973534"/>
                  </a:lnTo>
                  <a:cubicBezTo>
                    <a:pt x="3827214" y="2079488"/>
                    <a:pt x="3848101" y="2225862"/>
                    <a:pt x="3848101" y="2387542"/>
                  </a:cubicBezTo>
                  <a:cubicBezTo>
                    <a:pt x="3848101" y="2468382"/>
                    <a:pt x="3842879" y="2545396"/>
                    <a:pt x="3833436" y="2615444"/>
                  </a:cubicBezTo>
                  <a:lnTo>
                    <a:pt x="3832512" y="2620787"/>
                  </a:lnTo>
                  <a:lnTo>
                    <a:pt x="3868191" y="2669491"/>
                  </a:lnTo>
                  <a:cubicBezTo>
                    <a:pt x="3984317" y="2849071"/>
                    <a:pt x="3994267" y="3049092"/>
                    <a:pt x="3890413" y="3116249"/>
                  </a:cubicBezTo>
                  <a:cubicBezTo>
                    <a:pt x="3799540" y="3175012"/>
                    <a:pt x="3651648" y="3112582"/>
                    <a:pt x="3538299" y="2975750"/>
                  </a:cubicBezTo>
                  <a:lnTo>
                    <a:pt x="3508581" y="2935183"/>
                  </a:lnTo>
                  <a:lnTo>
                    <a:pt x="3436225" y="2961164"/>
                  </a:lnTo>
                  <a:cubicBezTo>
                    <a:pt x="3265483" y="3013688"/>
                    <a:pt x="3027453" y="3055402"/>
                    <a:pt x="2762608" y="3073862"/>
                  </a:cubicBezTo>
                  <a:cubicBezTo>
                    <a:pt x="2365340" y="3101549"/>
                    <a:pt x="2020566" y="3069047"/>
                    <a:pt x="1869380" y="2999015"/>
                  </a:cubicBezTo>
                  <a:lnTo>
                    <a:pt x="1851378" y="2987372"/>
                  </a:lnTo>
                  <a:lnTo>
                    <a:pt x="1843079" y="3058448"/>
                  </a:lnTo>
                  <a:cubicBezTo>
                    <a:pt x="1809085" y="3197427"/>
                    <a:pt x="1729499" y="3294946"/>
                    <a:pt x="1636742" y="3294945"/>
                  </a:cubicBezTo>
                  <a:cubicBezTo>
                    <a:pt x="1543985" y="3294945"/>
                    <a:pt x="1464400" y="3197428"/>
                    <a:pt x="1430405" y="3058448"/>
                  </a:cubicBezTo>
                  <a:lnTo>
                    <a:pt x="1427622" y="3034613"/>
                  </a:lnTo>
                  <a:lnTo>
                    <a:pt x="1398026" y="3064305"/>
                  </a:lnTo>
                  <a:cubicBezTo>
                    <a:pt x="1312781" y="3133721"/>
                    <a:pt x="1161599" y="3189942"/>
                    <a:pt x="985214" y="3209562"/>
                  </a:cubicBezTo>
                  <a:cubicBezTo>
                    <a:pt x="844107" y="3225256"/>
                    <a:pt x="713586" y="3214555"/>
                    <a:pt x="616634" y="3184565"/>
                  </a:cubicBezTo>
                  <a:lnTo>
                    <a:pt x="553141" y="3159577"/>
                  </a:lnTo>
                  <a:lnTo>
                    <a:pt x="542143" y="3179286"/>
                  </a:lnTo>
                  <a:cubicBezTo>
                    <a:pt x="446479" y="3329016"/>
                    <a:pt x="307386" y="3409160"/>
                    <a:pt x="209978" y="3362017"/>
                  </a:cubicBezTo>
                  <a:cubicBezTo>
                    <a:pt x="154316" y="3335078"/>
                    <a:pt x="122804" y="3271677"/>
                    <a:pt x="116855" y="3190948"/>
                  </a:cubicBezTo>
                  <a:cubicBezTo>
                    <a:pt x="110905" y="3110220"/>
                    <a:pt x="130515" y="3012164"/>
                    <a:pt x="177096" y="2915916"/>
                  </a:cubicBezTo>
                  <a:cubicBezTo>
                    <a:pt x="188742" y="2891854"/>
                    <a:pt x="201522" y="2869044"/>
                    <a:pt x="215188" y="2847654"/>
                  </a:cubicBezTo>
                  <a:lnTo>
                    <a:pt x="218716" y="2842799"/>
                  </a:lnTo>
                  <a:lnTo>
                    <a:pt x="209389" y="2818656"/>
                  </a:lnTo>
                  <a:cubicBezTo>
                    <a:pt x="175619" y="2712702"/>
                    <a:pt x="154732" y="2566328"/>
                    <a:pt x="154732" y="2404647"/>
                  </a:cubicBezTo>
                  <a:cubicBezTo>
                    <a:pt x="154732" y="2202546"/>
                    <a:pt x="187368" y="2024362"/>
                    <a:pt x="237008" y="1919144"/>
                  </a:cubicBezTo>
                  <a:lnTo>
                    <a:pt x="237488" y="1918326"/>
                  </a:lnTo>
                  <a:lnTo>
                    <a:pt x="171488" y="1888133"/>
                  </a:lnTo>
                  <a:cubicBezTo>
                    <a:pt x="65534" y="1829387"/>
                    <a:pt x="0" y="1748230"/>
                    <a:pt x="0" y="1658587"/>
                  </a:cubicBezTo>
                  <a:close/>
                </a:path>
              </a:pathLst>
            </a:custGeom>
            <a:solidFill>
              <a:srgbClr val="312723"/>
            </a:solidFill>
            <a:ln w="25400" cap="flat" cmpd="sng">
              <a:solidFill>
                <a:srgbClr val="29211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3"/>
            <p:cNvSpPr/>
            <p:nvPr/>
          </p:nvSpPr>
          <p:spPr>
            <a:xfrm>
              <a:off x="5326615" y="1789969"/>
              <a:ext cx="2626847" cy="3217777"/>
            </a:xfrm>
            <a:custGeom>
              <a:avLst/>
              <a:gdLst/>
              <a:ahLst/>
              <a:cxnLst/>
              <a:rect l="l" t="t" r="r" b="b"/>
              <a:pathLst>
                <a:path w="2162014" h="2798067" fill="none" extrusionOk="0">
                  <a:moveTo>
                    <a:pt x="0" y="19243"/>
                  </a:moveTo>
                  <a:cubicBezTo>
                    <a:pt x="218466" y="7286"/>
                    <a:pt x="295769" y="23325"/>
                    <a:pt x="475643" y="15010"/>
                  </a:cubicBezTo>
                  <a:cubicBezTo>
                    <a:pt x="655517" y="6694"/>
                    <a:pt x="888109" y="19313"/>
                    <a:pt x="1016147" y="10199"/>
                  </a:cubicBezTo>
                  <a:cubicBezTo>
                    <a:pt x="1144185" y="1085"/>
                    <a:pt x="1304791" y="22468"/>
                    <a:pt x="1578270" y="5196"/>
                  </a:cubicBezTo>
                  <a:cubicBezTo>
                    <a:pt x="1851749" y="-12076"/>
                    <a:pt x="1904787" y="14594"/>
                    <a:pt x="2162014" y="0"/>
                  </a:cubicBezTo>
                  <a:cubicBezTo>
                    <a:pt x="2160767" y="162499"/>
                    <a:pt x="2138771" y="295063"/>
                    <a:pt x="2137862" y="559613"/>
                  </a:cubicBezTo>
                  <a:cubicBezTo>
                    <a:pt x="2136953" y="824163"/>
                    <a:pt x="2107738" y="930300"/>
                    <a:pt x="2113709" y="1119227"/>
                  </a:cubicBezTo>
                  <a:cubicBezTo>
                    <a:pt x="2119680" y="1308154"/>
                    <a:pt x="2117488" y="1427587"/>
                    <a:pt x="2090764" y="1650860"/>
                  </a:cubicBezTo>
                  <a:cubicBezTo>
                    <a:pt x="2064040" y="1874133"/>
                    <a:pt x="2093084" y="1934252"/>
                    <a:pt x="2067820" y="2182492"/>
                  </a:cubicBezTo>
                  <a:cubicBezTo>
                    <a:pt x="2042555" y="2430732"/>
                    <a:pt x="2036240" y="2548322"/>
                    <a:pt x="2041252" y="2798067"/>
                  </a:cubicBezTo>
                  <a:cubicBezTo>
                    <a:pt x="1907185" y="2813551"/>
                    <a:pt x="1726737" y="2804610"/>
                    <a:pt x="1424072" y="2796822"/>
                  </a:cubicBezTo>
                  <a:cubicBezTo>
                    <a:pt x="1121407" y="2789034"/>
                    <a:pt x="1132886" y="2785915"/>
                    <a:pt x="845068" y="2795655"/>
                  </a:cubicBezTo>
                  <a:cubicBezTo>
                    <a:pt x="557250" y="2805395"/>
                    <a:pt x="399574" y="2782135"/>
                    <a:pt x="132447" y="2794218"/>
                  </a:cubicBezTo>
                  <a:cubicBezTo>
                    <a:pt x="94801" y="2648887"/>
                    <a:pt x="106286" y="2375230"/>
                    <a:pt x="98011" y="2072725"/>
                  </a:cubicBezTo>
                  <a:cubicBezTo>
                    <a:pt x="89736" y="1770220"/>
                    <a:pt x="66762" y="1546916"/>
                    <a:pt x="66224" y="1406731"/>
                  </a:cubicBezTo>
                  <a:cubicBezTo>
                    <a:pt x="65686" y="1266546"/>
                    <a:pt x="30471" y="931901"/>
                    <a:pt x="34436" y="740737"/>
                  </a:cubicBezTo>
                  <a:cubicBezTo>
                    <a:pt x="38401" y="549573"/>
                    <a:pt x="-13510" y="293168"/>
                    <a:pt x="0" y="19243"/>
                  </a:cubicBezTo>
                  <a:close/>
                </a:path>
                <a:path w="2162014" h="2798067" extrusionOk="0">
                  <a:moveTo>
                    <a:pt x="0" y="19243"/>
                  </a:moveTo>
                  <a:cubicBezTo>
                    <a:pt x="127653" y="15410"/>
                    <a:pt x="416320" y="-8963"/>
                    <a:pt x="562124" y="14240"/>
                  </a:cubicBezTo>
                  <a:cubicBezTo>
                    <a:pt x="707928" y="37442"/>
                    <a:pt x="937352" y="20903"/>
                    <a:pt x="1037767" y="10006"/>
                  </a:cubicBezTo>
                  <a:cubicBezTo>
                    <a:pt x="1138182" y="-891"/>
                    <a:pt x="1336834" y="-13867"/>
                    <a:pt x="1578270" y="5196"/>
                  </a:cubicBezTo>
                  <a:cubicBezTo>
                    <a:pt x="1819706" y="24258"/>
                    <a:pt x="1939255" y="-11111"/>
                    <a:pt x="2162014" y="0"/>
                  </a:cubicBezTo>
                  <a:cubicBezTo>
                    <a:pt x="2169137" y="165402"/>
                    <a:pt x="2162822" y="288790"/>
                    <a:pt x="2141484" y="475671"/>
                  </a:cubicBezTo>
                  <a:cubicBezTo>
                    <a:pt x="2120146" y="662552"/>
                    <a:pt x="2134315" y="763267"/>
                    <a:pt x="2118540" y="1007304"/>
                  </a:cubicBezTo>
                  <a:cubicBezTo>
                    <a:pt x="2102765" y="1251341"/>
                    <a:pt x="2096867" y="1315133"/>
                    <a:pt x="2096803" y="1510956"/>
                  </a:cubicBezTo>
                  <a:cubicBezTo>
                    <a:pt x="2096739" y="1706779"/>
                    <a:pt x="2105529" y="1783633"/>
                    <a:pt x="2075065" y="2014608"/>
                  </a:cubicBezTo>
                  <a:cubicBezTo>
                    <a:pt x="2044602" y="2245583"/>
                    <a:pt x="2055848" y="2448552"/>
                    <a:pt x="2041252" y="2798067"/>
                  </a:cubicBezTo>
                  <a:cubicBezTo>
                    <a:pt x="1741812" y="2808219"/>
                    <a:pt x="1698229" y="2781080"/>
                    <a:pt x="1404984" y="2796784"/>
                  </a:cubicBezTo>
                  <a:cubicBezTo>
                    <a:pt x="1111739" y="2812488"/>
                    <a:pt x="1099640" y="2783215"/>
                    <a:pt x="825979" y="2795616"/>
                  </a:cubicBezTo>
                  <a:cubicBezTo>
                    <a:pt x="552318" y="2808018"/>
                    <a:pt x="341799" y="2760944"/>
                    <a:pt x="132447" y="2794218"/>
                  </a:cubicBezTo>
                  <a:cubicBezTo>
                    <a:pt x="147637" y="2645862"/>
                    <a:pt x="90737" y="2409759"/>
                    <a:pt x="100660" y="2128224"/>
                  </a:cubicBezTo>
                  <a:cubicBezTo>
                    <a:pt x="110583" y="1846689"/>
                    <a:pt x="96353" y="1754754"/>
                    <a:pt x="67548" y="1434480"/>
                  </a:cubicBezTo>
                  <a:cubicBezTo>
                    <a:pt x="38743" y="1114206"/>
                    <a:pt x="51696" y="1011044"/>
                    <a:pt x="34436" y="740737"/>
                  </a:cubicBezTo>
                  <a:cubicBezTo>
                    <a:pt x="17176" y="470430"/>
                    <a:pt x="-3037" y="178502"/>
                    <a:pt x="0" y="19243"/>
                  </a:cubicBezTo>
                  <a:close/>
                </a:path>
              </a:pathLst>
            </a:custGeom>
            <a:solidFill>
              <a:srgbClr val="FFF2CC"/>
            </a:solidFill>
            <a:ln w="25400" cap="flat" cmpd="sng">
              <a:solidFill>
                <a:srgbClr val="54040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18" name="Google Shape;118;p3"/>
          <p:cNvSpPr txBox="1">
            <a:spLocks noGrp="1"/>
          </p:cNvSpPr>
          <p:nvPr>
            <p:ph type="title"/>
          </p:nvPr>
        </p:nvSpPr>
        <p:spPr>
          <a:xfrm>
            <a:off x="3605475" y="2714475"/>
            <a:ext cx="4796100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200"/>
              <a:buNone/>
              <a:defRPr sz="72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 b="1"/>
            </a:lvl9pPr>
          </a:lstStyle>
          <a:p>
            <a:endParaRPr/>
          </a:p>
        </p:txBody>
      </p:sp>
      <p:sp>
        <p:nvSpPr>
          <p:cNvPr id="119" name="Google Shape;119;p3"/>
          <p:cNvSpPr txBox="1">
            <a:spLocks noGrp="1"/>
          </p:cNvSpPr>
          <p:nvPr>
            <p:ph type="sldNum" idx="12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0"/>
          <p:cNvSpPr txBox="1">
            <a:spLocks noGrp="1"/>
          </p:cNvSpPr>
          <p:nvPr>
            <p:ph type="sldNum" idx="12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74060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7820997" y="0"/>
            <a:ext cx="261300" cy="6858000"/>
          </a:xfrm>
          <a:prstGeom prst="rect">
            <a:avLst/>
          </a:prstGeom>
          <a:solidFill>
            <a:srgbClr val="881B1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7;p1"/>
          <p:cNvSpPr/>
          <p:nvPr/>
        </p:nvSpPr>
        <p:spPr>
          <a:xfrm>
            <a:off x="6561425" y="0"/>
            <a:ext cx="702600" cy="6858000"/>
          </a:xfrm>
          <a:prstGeom prst="rect">
            <a:avLst/>
          </a:prstGeom>
          <a:solidFill>
            <a:srgbClr val="4C0C0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p1"/>
          <p:cNvSpPr/>
          <p:nvPr/>
        </p:nvSpPr>
        <p:spPr>
          <a:xfrm>
            <a:off x="3409319" y="0"/>
            <a:ext cx="702600" cy="6865947"/>
          </a:xfrm>
          <a:custGeom>
            <a:avLst/>
            <a:gdLst/>
            <a:ahLst/>
            <a:cxnLst/>
            <a:rect l="l" t="t" r="r" b="b"/>
            <a:pathLst>
              <a:path w="702600" h="6865947" extrusionOk="0">
                <a:moveTo>
                  <a:pt x="0" y="0"/>
                </a:moveTo>
                <a:lnTo>
                  <a:pt x="702600" y="0"/>
                </a:lnTo>
                <a:lnTo>
                  <a:pt x="665278" y="6861282"/>
                </a:lnTo>
                <a:lnTo>
                  <a:pt x="18661" y="6865947"/>
                </a:lnTo>
                <a:cubicBezTo>
                  <a:pt x="12441" y="4577298"/>
                  <a:pt x="6220" y="2288649"/>
                  <a:pt x="0" y="0"/>
                </a:cubicBezTo>
                <a:close/>
              </a:path>
            </a:pathLst>
          </a:custGeom>
          <a:solidFill>
            <a:srgbClr val="4C0C0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9;p1"/>
          <p:cNvSpPr/>
          <p:nvPr/>
        </p:nvSpPr>
        <p:spPr>
          <a:xfrm>
            <a:off x="1027191" y="1"/>
            <a:ext cx="742555" cy="6851625"/>
          </a:xfrm>
          <a:custGeom>
            <a:avLst/>
            <a:gdLst/>
            <a:ahLst/>
            <a:cxnLst/>
            <a:rect l="l" t="t" r="r" b="b"/>
            <a:pathLst>
              <a:path w="742555" h="6851625" extrusionOk="0">
                <a:moveTo>
                  <a:pt x="21441" y="0"/>
                </a:moveTo>
                <a:lnTo>
                  <a:pt x="723894" y="0"/>
                </a:lnTo>
                <a:cubicBezTo>
                  <a:pt x="730114" y="2276048"/>
                  <a:pt x="736335" y="4552097"/>
                  <a:pt x="742555" y="6828145"/>
                </a:cubicBezTo>
                <a:lnTo>
                  <a:pt x="0" y="6851625"/>
                </a:lnTo>
                <a:lnTo>
                  <a:pt x="21441" y="0"/>
                </a:lnTo>
                <a:close/>
              </a:path>
            </a:pathLst>
          </a:custGeom>
          <a:solidFill>
            <a:srgbClr val="861D1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10;p1"/>
          <p:cNvSpPr/>
          <p:nvPr/>
        </p:nvSpPr>
        <p:spPr>
          <a:xfrm>
            <a:off x="2107492" y="0"/>
            <a:ext cx="136930" cy="6859206"/>
          </a:xfrm>
          <a:custGeom>
            <a:avLst/>
            <a:gdLst/>
            <a:ahLst/>
            <a:cxnLst/>
            <a:rect l="l" t="t" r="r" b="b"/>
            <a:pathLst>
              <a:path w="817491" h="7772471" extrusionOk="0">
                <a:moveTo>
                  <a:pt x="95670" y="0"/>
                </a:moveTo>
                <a:lnTo>
                  <a:pt x="798123" y="0"/>
                </a:lnTo>
                <a:lnTo>
                  <a:pt x="817491" y="7772471"/>
                </a:lnTo>
                <a:lnTo>
                  <a:pt x="0" y="7752056"/>
                </a:lnTo>
                <a:lnTo>
                  <a:pt x="95670" y="0"/>
                </a:lnTo>
                <a:close/>
              </a:path>
            </a:pathLst>
          </a:custGeom>
          <a:solidFill>
            <a:srgbClr val="861D1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5074617" y="0"/>
            <a:ext cx="261300" cy="6858000"/>
          </a:xfrm>
          <a:prstGeom prst="rect">
            <a:avLst/>
          </a:prstGeom>
          <a:solidFill>
            <a:srgbClr val="881B1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/>
          <p:nvPr/>
        </p:nvSpPr>
        <p:spPr>
          <a:xfrm>
            <a:off x="8478746" y="-1205"/>
            <a:ext cx="136930" cy="6859206"/>
          </a:xfrm>
          <a:custGeom>
            <a:avLst/>
            <a:gdLst/>
            <a:ahLst/>
            <a:cxnLst/>
            <a:rect l="l" t="t" r="r" b="b"/>
            <a:pathLst>
              <a:path w="817491" h="7772471" extrusionOk="0">
                <a:moveTo>
                  <a:pt x="95670" y="0"/>
                </a:moveTo>
                <a:lnTo>
                  <a:pt x="798123" y="0"/>
                </a:lnTo>
                <a:lnTo>
                  <a:pt x="817491" y="7772471"/>
                </a:lnTo>
                <a:lnTo>
                  <a:pt x="0" y="7752056"/>
                </a:lnTo>
                <a:lnTo>
                  <a:pt x="95670" y="0"/>
                </a:lnTo>
                <a:close/>
              </a:path>
            </a:pathLst>
          </a:custGeom>
          <a:solidFill>
            <a:srgbClr val="861D1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1"/>
          <p:cNvSpPr txBox="1">
            <a:spLocks noGrp="1"/>
          </p:cNvSpPr>
          <p:nvPr>
            <p:ph type="title"/>
          </p:nvPr>
        </p:nvSpPr>
        <p:spPr>
          <a:xfrm>
            <a:off x="415604" y="593367"/>
            <a:ext cx="11361000" cy="7635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Henny Penny"/>
              <a:buNone/>
              <a:defRPr sz="3700" b="1">
                <a:solidFill>
                  <a:schemeClr val="dk1"/>
                </a:solidFill>
                <a:latin typeface="Henny Penny"/>
                <a:ea typeface="Henny Penny"/>
                <a:cs typeface="Henny Penny"/>
                <a:sym typeface="Henny Penn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body" idx="1"/>
          </p:nvPr>
        </p:nvSpPr>
        <p:spPr>
          <a:xfrm>
            <a:off x="415604" y="1536633"/>
            <a:ext cx="11361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●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lvl="1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○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lvl="2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■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lvl="3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●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lvl="4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○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lvl="5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■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lvl="6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●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lvl="7" indent="-38100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Karma"/>
              <a:buChar char="○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lvl="8" indent="-38100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2"/>
              </a:buClr>
              <a:buSzPts val="2400"/>
              <a:buFont typeface="Karma"/>
              <a:buChar char="■"/>
              <a:defRPr sz="2400">
                <a:solidFill>
                  <a:schemeClr val="dk2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endParaRPr/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11296726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6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Google Shape;405;p14"/>
          <p:cNvSpPr txBox="1">
            <a:spLocks noGrp="1"/>
          </p:cNvSpPr>
          <p:nvPr>
            <p:ph type="ctrTitle"/>
          </p:nvPr>
        </p:nvSpPr>
        <p:spPr>
          <a:xfrm>
            <a:off x="5766619" y="992775"/>
            <a:ext cx="6010081" cy="35409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fr-FR" sz="4800" dirty="0">
                <a:solidFill>
                  <a:srgbClr val="FF0000"/>
                </a:solidFill>
              </a:rPr>
              <a:t>Utiliser </a:t>
            </a:r>
            <a:r>
              <a:rPr lang="fr-FR" sz="4800" dirty="0">
                <a:solidFill>
                  <a:srgbClr val="FFC000"/>
                </a:solidFill>
              </a:rPr>
              <a:t>les maisons des nombres </a:t>
            </a:r>
            <a:r>
              <a:rPr lang="fr-FR" sz="4800" dirty="0">
                <a:solidFill>
                  <a:srgbClr val="FF0000"/>
                </a:solidFill>
              </a:rPr>
              <a:t>pour calculer des sommes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34 + 3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27293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67 + 2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69</a:t>
            </a:r>
          </a:p>
        </p:txBody>
      </p:sp>
    </p:spTree>
    <p:extLst>
      <p:ext uri="{BB962C8B-B14F-4D97-AF65-F5344CB8AC3E}">
        <p14:creationId xmlns:p14="http://schemas.microsoft.com/office/powerpoint/2010/main" val="173402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33 + 4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236480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51 + 4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>
                <a:solidFill>
                  <a:srgbClr val="FFC000"/>
                </a:solidFill>
              </a:rPr>
              <a:t>55</a:t>
            </a:r>
            <a:endParaRPr lang="fr-FR" sz="44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6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43 + 5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48</a:t>
            </a:r>
          </a:p>
        </p:txBody>
      </p:sp>
    </p:spTree>
    <p:extLst>
      <p:ext uri="{BB962C8B-B14F-4D97-AF65-F5344CB8AC3E}">
        <p14:creationId xmlns:p14="http://schemas.microsoft.com/office/powerpoint/2010/main" val="205959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56 + 3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59</a:t>
            </a:r>
          </a:p>
        </p:txBody>
      </p:sp>
    </p:spTree>
    <p:extLst>
      <p:ext uri="{BB962C8B-B14F-4D97-AF65-F5344CB8AC3E}">
        <p14:creationId xmlns:p14="http://schemas.microsoft.com/office/powerpoint/2010/main" val="188985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24 + 4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329268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52 + 4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24215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32 + 5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37</a:t>
            </a:r>
          </a:p>
        </p:txBody>
      </p:sp>
    </p:spTree>
    <p:extLst>
      <p:ext uri="{BB962C8B-B14F-4D97-AF65-F5344CB8AC3E}">
        <p14:creationId xmlns:p14="http://schemas.microsoft.com/office/powerpoint/2010/main" val="411398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73 + 5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78</a:t>
            </a:r>
          </a:p>
        </p:txBody>
      </p:sp>
    </p:spTree>
    <p:extLst>
      <p:ext uri="{BB962C8B-B14F-4D97-AF65-F5344CB8AC3E}">
        <p14:creationId xmlns:p14="http://schemas.microsoft.com/office/powerpoint/2010/main" val="59917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472;p24">
            <a:extLst>
              <a:ext uri="{FF2B5EF4-FFF2-40B4-BE49-F238E27FC236}">
                <a16:creationId xmlns:a16="http://schemas.microsoft.com/office/drawing/2014/main" id="{D3B0A971-6121-426D-9862-0596033C69A9}"/>
              </a:ext>
            </a:extLst>
          </p:cNvPr>
          <p:cNvGrpSpPr/>
          <p:nvPr/>
        </p:nvGrpSpPr>
        <p:grpSpPr>
          <a:xfrm>
            <a:off x="-932836" y="-47331"/>
            <a:ext cx="5373203" cy="6952662"/>
            <a:chOff x="1235349" y="95878"/>
            <a:chExt cx="4953174" cy="6409165"/>
          </a:xfrm>
        </p:grpSpPr>
        <p:sp>
          <p:nvSpPr>
            <p:cNvPr id="4" name="Google Shape;473;p24">
              <a:extLst>
                <a:ext uri="{FF2B5EF4-FFF2-40B4-BE49-F238E27FC236}">
                  <a16:creationId xmlns:a16="http://schemas.microsoft.com/office/drawing/2014/main" id="{1A3C53DC-B8BA-4ACA-BFCF-280AB420E9D6}"/>
                </a:ext>
              </a:extLst>
            </p:cNvPr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" name="Google Shape;474;p24">
              <a:extLst>
                <a:ext uri="{FF2B5EF4-FFF2-40B4-BE49-F238E27FC236}">
                  <a16:creationId xmlns:a16="http://schemas.microsoft.com/office/drawing/2014/main" id="{8DB270C5-01AA-45EC-9181-0A9429415AE4}"/>
                </a:ext>
              </a:extLst>
            </p:cNvPr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475;p24">
              <a:extLst>
                <a:ext uri="{FF2B5EF4-FFF2-40B4-BE49-F238E27FC236}">
                  <a16:creationId xmlns:a16="http://schemas.microsoft.com/office/drawing/2014/main" id="{B6F980D1-72A4-4E04-BBD1-4C21CDF44EF4}"/>
                </a:ext>
              </a:extLst>
            </p:cNvPr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476;p24">
              <a:extLst>
                <a:ext uri="{FF2B5EF4-FFF2-40B4-BE49-F238E27FC236}">
                  <a16:creationId xmlns:a16="http://schemas.microsoft.com/office/drawing/2014/main" id="{BC772573-CD01-4577-99AB-C7137FD52AEF}"/>
                </a:ext>
              </a:extLst>
            </p:cNvPr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" name="Google Shape;477;p24">
              <a:extLst>
                <a:ext uri="{FF2B5EF4-FFF2-40B4-BE49-F238E27FC236}">
                  <a16:creationId xmlns:a16="http://schemas.microsoft.com/office/drawing/2014/main" id="{5ACBFB3E-1D95-46E9-A9A8-B4A47103AB6F}"/>
                </a:ext>
              </a:extLst>
            </p:cNvPr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50" name="Google Shape;478;p24">
                <a:extLst>
                  <a:ext uri="{FF2B5EF4-FFF2-40B4-BE49-F238E27FC236}">
                    <a16:creationId xmlns:a16="http://schemas.microsoft.com/office/drawing/2014/main" id="{03E74FB6-1A2E-467F-A167-661B72094E2F}"/>
                  </a:ext>
                </a:extLst>
              </p:cNvPr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" name="Google Shape;479;p24">
                <a:extLst>
                  <a:ext uri="{FF2B5EF4-FFF2-40B4-BE49-F238E27FC236}">
                    <a16:creationId xmlns:a16="http://schemas.microsoft.com/office/drawing/2014/main" id="{3BEE7F0E-F344-4EC8-AD4A-B7A783D0AD60}"/>
                  </a:ext>
                </a:extLst>
              </p:cNvPr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2" name="Google Shape;480;p24">
                <a:extLst>
                  <a:ext uri="{FF2B5EF4-FFF2-40B4-BE49-F238E27FC236}">
                    <a16:creationId xmlns:a16="http://schemas.microsoft.com/office/drawing/2014/main" id="{730F40C7-6805-4F79-8E83-CBD85D18AB45}"/>
                  </a:ext>
                </a:extLst>
              </p:cNvPr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3" name="Google Shape;481;p24">
                <a:extLst>
                  <a:ext uri="{FF2B5EF4-FFF2-40B4-BE49-F238E27FC236}">
                    <a16:creationId xmlns:a16="http://schemas.microsoft.com/office/drawing/2014/main" id="{2CCEE8AC-2EC1-40A9-9C20-C2EF0E751C2C}"/>
                  </a:ext>
                </a:extLst>
              </p:cNvPr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4" name="Google Shape;482;p24">
                <a:extLst>
                  <a:ext uri="{FF2B5EF4-FFF2-40B4-BE49-F238E27FC236}">
                    <a16:creationId xmlns:a16="http://schemas.microsoft.com/office/drawing/2014/main" id="{E25CCBB0-E0B3-4F0A-8CAB-25AA4C2973A7}"/>
                  </a:ext>
                </a:extLst>
              </p:cNvPr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5" name="Google Shape;483;p24">
                <a:extLst>
                  <a:ext uri="{FF2B5EF4-FFF2-40B4-BE49-F238E27FC236}">
                    <a16:creationId xmlns:a16="http://schemas.microsoft.com/office/drawing/2014/main" id="{9F273510-6591-496E-9282-14B6D6870A8E}"/>
                  </a:ext>
                </a:extLst>
              </p:cNvPr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484;p24">
                <a:extLst>
                  <a:ext uri="{FF2B5EF4-FFF2-40B4-BE49-F238E27FC236}">
                    <a16:creationId xmlns:a16="http://schemas.microsoft.com/office/drawing/2014/main" id="{BF1D06C8-6C3D-4CB0-BE7D-2D6ED7517BEC}"/>
                  </a:ext>
                </a:extLst>
              </p:cNvPr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485;p24">
                <a:extLst>
                  <a:ext uri="{FF2B5EF4-FFF2-40B4-BE49-F238E27FC236}">
                    <a16:creationId xmlns:a16="http://schemas.microsoft.com/office/drawing/2014/main" id="{CE8C84A0-2500-4446-B8BB-D868DA5E732A}"/>
                  </a:ext>
                </a:extLst>
              </p:cNvPr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486;p24">
                <a:extLst>
                  <a:ext uri="{FF2B5EF4-FFF2-40B4-BE49-F238E27FC236}">
                    <a16:creationId xmlns:a16="http://schemas.microsoft.com/office/drawing/2014/main" id="{6211D285-F0DA-40F9-B3CC-33723A49A80F}"/>
                  </a:ext>
                </a:extLst>
              </p:cNvPr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" name="Google Shape;487;p24">
              <a:extLst>
                <a:ext uri="{FF2B5EF4-FFF2-40B4-BE49-F238E27FC236}">
                  <a16:creationId xmlns:a16="http://schemas.microsoft.com/office/drawing/2014/main" id="{229D2D08-C73B-489D-A2F2-D1EA7DD759F8}"/>
                </a:ext>
              </a:extLst>
            </p:cNvPr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7" name="Google Shape;488;p24">
                <a:extLst>
                  <a:ext uri="{FF2B5EF4-FFF2-40B4-BE49-F238E27FC236}">
                    <a16:creationId xmlns:a16="http://schemas.microsoft.com/office/drawing/2014/main" id="{19CC38BE-28B2-48E5-BEBE-1CAB60A8F21C}"/>
                  </a:ext>
                </a:extLst>
              </p:cNvPr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9;p24">
                <a:extLst>
                  <a:ext uri="{FF2B5EF4-FFF2-40B4-BE49-F238E27FC236}">
                    <a16:creationId xmlns:a16="http://schemas.microsoft.com/office/drawing/2014/main" id="{6B4DBF24-22C5-42FE-ABA5-CB081F8AEC0B}"/>
                  </a:ext>
                </a:extLst>
              </p:cNvPr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" name="Google Shape;490;p24">
                <a:extLst>
                  <a:ext uri="{FF2B5EF4-FFF2-40B4-BE49-F238E27FC236}">
                    <a16:creationId xmlns:a16="http://schemas.microsoft.com/office/drawing/2014/main" id="{76886CFE-6F70-4FD6-9892-2E86310339BB}"/>
                  </a:ext>
                </a:extLst>
              </p:cNvPr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" name="Google Shape;491;p24">
              <a:extLst>
                <a:ext uri="{FF2B5EF4-FFF2-40B4-BE49-F238E27FC236}">
                  <a16:creationId xmlns:a16="http://schemas.microsoft.com/office/drawing/2014/main" id="{86FB4D91-C5B0-4A41-A48B-458080C1DEAC}"/>
                </a:ext>
              </a:extLst>
            </p:cNvPr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28" name="Google Shape;492;p24">
                <a:extLst>
                  <a:ext uri="{FF2B5EF4-FFF2-40B4-BE49-F238E27FC236}">
                    <a16:creationId xmlns:a16="http://schemas.microsoft.com/office/drawing/2014/main" id="{1498C482-F849-4E90-B18A-96E40D0FB0CB}"/>
                  </a:ext>
                </a:extLst>
              </p:cNvPr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493;p24">
                <a:extLst>
                  <a:ext uri="{FF2B5EF4-FFF2-40B4-BE49-F238E27FC236}">
                    <a16:creationId xmlns:a16="http://schemas.microsoft.com/office/drawing/2014/main" id="{A81BBFCC-2B5E-44BA-B677-15AF49C4AF87}"/>
                  </a:ext>
                </a:extLst>
              </p:cNvPr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494;p24">
                <a:extLst>
                  <a:ext uri="{FF2B5EF4-FFF2-40B4-BE49-F238E27FC236}">
                    <a16:creationId xmlns:a16="http://schemas.microsoft.com/office/drawing/2014/main" id="{8E717E47-5FF3-4597-A576-2E3F6609A010}"/>
                  </a:ext>
                </a:extLst>
              </p:cNvPr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495;p24">
                <a:extLst>
                  <a:ext uri="{FF2B5EF4-FFF2-40B4-BE49-F238E27FC236}">
                    <a16:creationId xmlns:a16="http://schemas.microsoft.com/office/drawing/2014/main" id="{1EFB185E-946E-4E01-A2BA-D837DC2A4FD3}"/>
                  </a:ext>
                </a:extLst>
              </p:cNvPr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496;p24">
                <a:extLst>
                  <a:ext uri="{FF2B5EF4-FFF2-40B4-BE49-F238E27FC236}">
                    <a16:creationId xmlns:a16="http://schemas.microsoft.com/office/drawing/2014/main" id="{A6774C6C-0273-4185-95E5-9F05F8F61065}"/>
                  </a:ext>
                </a:extLst>
              </p:cNvPr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" name="Google Shape;497;p24">
                <a:extLst>
                  <a:ext uri="{FF2B5EF4-FFF2-40B4-BE49-F238E27FC236}">
                    <a16:creationId xmlns:a16="http://schemas.microsoft.com/office/drawing/2014/main" id="{084AAAD1-5EBB-4776-AD30-258630277244}"/>
                  </a:ext>
                </a:extLst>
              </p:cNvPr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498;p24">
                <a:extLst>
                  <a:ext uri="{FF2B5EF4-FFF2-40B4-BE49-F238E27FC236}">
                    <a16:creationId xmlns:a16="http://schemas.microsoft.com/office/drawing/2014/main" id="{29E404A2-E7BB-4EAD-A90E-FE705F57F8A2}"/>
                  </a:ext>
                </a:extLst>
              </p:cNvPr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5" name="Google Shape;499;p24">
                <a:extLst>
                  <a:ext uri="{FF2B5EF4-FFF2-40B4-BE49-F238E27FC236}">
                    <a16:creationId xmlns:a16="http://schemas.microsoft.com/office/drawing/2014/main" id="{7E8746CF-BBCE-4377-99E7-BDF2852A122D}"/>
                  </a:ext>
                </a:extLst>
              </p:cNvPr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6" name="Google Shape;500;p24">
                <a:extLst>
                  <a:ext uri="{FF2B5EF4-FFF2-40B4-BE49-F238E27FC236}">
                    <a16:creationId xmlns:a16="http://schemas.microsoft.com/office/drawing/2014/main" id="{8E3E6463-1228-42F2-8995-2A03C5FE7B16}"/>
                  </a:ext>
                </a:extLst>
              </p:cNvPr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37" name="Google Shape;501;p24">
                <a:extLst>
                  <a:ext uri="{FF2B5EF4-FFF2-40B4-BE49-F238E27FC236}">
                    <a16:creationId xmlns:a16="http://schemas.microsoft.com/office/drawing/2014/main" id="{F2F83DCA-8874-4E84-8A2F-843E8E70E135}"/>
                  </a:ext>
                </a:extLst>
              </p:cNvPr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45" name="Google Shape;502;p24">
                  <a:extLst>
                    <a:ext uri="{FF2B5EF4-FFF2-40B4-BE49-F238E27FC236}">
                      <a16:creationId xmlns:a16="http://schemas.microsoft.com/office/drawing/2014/main" id="{CE17A073-3350-43FD-9AB7-BD0CEEF68115}"/>
                    </a:ext>
                  </a:extLst>
                </p:cNvPr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6" name="Google Shape;503;p24">
                  <a:extLst>
                    <a:ext uri="{FF2B5EF4-FFF2-40B4-BE49-F238E27FC236}">
                      <a16:creationId xmlns:a16="http://schemas.microsoft.com/office/drawing/2014/main" id="{46517D8E-526F-4EA2-AC31-1C8E7FC26AC5}"/>
                    </a:ext>
                  </a:extLst>
                </p:cNvPr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38" name="Google Shape;504;p24">
                <a:extLst>
                  <a:ext uri="{FF2B5EF4-FFF2-40B4-BE49-F238E27FC236}">
                    <a16:creationId xmlns:a16="http://schemas.microsoft.com/office/drawing/2014/main" id="{12607A3A-4805-47A1-B38A-3AD4B1AEF0C9}"/>
                  </a:ext>
                </a:extLst>
              </p:cNvPr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43" name="Google Shape;505;p24">
                  <a:extLst>
                    <a:ext uri="{FF2B5EF4-FFF2-40B4-BE49-F238E27FC236}">
                      <a16:creationId xmlns:a16="http://schemas.microsoft.com/office/drawing/2014/main" id="{9896546D-B9AC-4001-9A1D-D80E773AFE4A}"/>
                    </a:ext>
                  </a:extLst>
                </p:cNvPr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44" name="Google Shape;506;p24">
                  <a:extLst>
                    <a:ext uri="{FF2B5EF4-FFF2-40B4-BE49-F238E27FC236}">
                      <a16:creationId xmlns:a16="http://schemas.microsoft.com/office/drawing/2014/main" id="{0529F890-9743-464F-8B42-07B4DC1655CB}"/>
                    </a:ext>
                  </a:extLst>
                </p:cNvPr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39" name="Google Shape;507;p24">
                <a:extLst>
                  <a:ext uri="{FF2B5EF4-FFF2-40B4-BE49-F238E27FC236}">
                    <a16:creationId xmlns:a16="http://schemas.microsoft.com/office/drawing/2014/main" id="{B916958E-3F5F-45AB-A55D-1DCC679EF6EC}"/>
                  </a:ext>
                </a:extLst>
              </p:cNvPr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0" name="Google Shape;508;p24">
                <a:extLst>
                  <a:ext uri="{FF2B5EF4-FFF2-40B4-BE49-F238E27FC236}">
                    <a16:creationId xmlns:a16="http://schemas.microsoft.com/office/drawing/2014/main" id="{9ADFD39C-0392-4E8B-97DC-7D2B6E09A201}"/>
                  </a:ext>
                </a:extLst>
              </p:cNvPr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1" name="Google Shape;509;p24">
                <a:extLst>
                  <a:ext uri="{FF2B5EF4-FFF2-40B4-BE49-F238E27FC236}">
                    <a16:creationId xmlns:a16="http://schemas.microsoft.com/office/drawing/2014/main" id="{2C51D0B7-4246-407E-A029-F6D0C2DF5464}"/>
                  </a:ext>
                </a:extLst>
              </p:cNvPr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510;p24">
                <a:extLst>
                  <a:ext uri="{FF2B5EF4-FFF2-40B4-BE49-F238E27FC236}">
                    <a16:creationId xmlns:a16="http://schemas.microsoft.com/office/drawing/2014/main" id="{EB0B838D-006C-471C-B54E-49AE6A2FC04D}"/>
                  </a:ext>
                </a:extLst>
              </p:cNvPr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" name="Google Shape;511;p24">
              <a:extLst>
                <a:ext uri="{FF2B5EF4-FFF2-40B4-BE49-F238E27FC236}">
                  <a16:creationId xmlns:a16="http://schemas.microsoft.com/office/drawing/2014/main" id="{D96FB103-4ACD-43BE-A7E4-481BA707FF89}"/>
                </a:ext>
              </a:extLst>
            </p:cNvPr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512;p24">
              <a:extLst>
                <a:ext uri="{FF2B5EF4-FFF2-40B4-BE49-F238E27FC236}">
                  <a16:creationId xmlns:a16="http://schemas.microsoft.com/office/drawing/2014/main" id="{84688C1A-C57E-4FA9-BF64-114572E534E6}"/>
                </a:ext>
              </a:extLst>
            </p:cNvPr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513;p24">
              <a:extLst>
                <a:ext uri="{FF2B5EF4-FFF2-40B4-BE49-F238E27FC236}">
                  <a16:creationId xmlns:a16="http://schemas.microsoft.com/office/drawing/2014/main" id="{C87729FC-356E-4660-B890-6D2484C82C07}"/>
                </a:ext>
              </a:extLst>
            </p:cNvPr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514;p24">
              <a:extLst>
                <a:ext uri="{FF2B5EF4-FFF2-40B4-BE49-F238E27FC236}">
                  <a16:creationId xmlns:a16="http://schemas.microsoft.com/office/drawing/2014/main" id="{30675584-7E64-49D4-BEFE-DFD87A9213BD}"/>
                </a:ext>
              </a:extLst>
            </p:cNvPr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515;p24">
              <a:extLst>
                <a:ext uri="{FF2B5EF4-FFF2-40B4-BE49-F238E27FC236}">
                  <a16:creationId xmlns:a16="http://schemas.microsoft.com/office/drawing/2014/main" id="{AA5F8F0B-054A-4173-A83E-A2801740D4B3}"/>
                </a:ext>
              </a:extLst>
            </p:cNvPr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516;p24">
              <a:extLst>
                <a:ext uri="{FF2B5EF4-FFF2-40B4-BE49-F238E27FC236}">
                  <a16:creationId xmlns:a16="http://schemas.microsoft.com/office/drawing/2014/main" id="{26A5878A-A5CD-431B-A63B-93F83BA22FEA}"/>
                </a:ext>
              </a:extLst>
            </p:cNvPr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517;p24">
              <a:extLst>
                <a:ext uri="{FF2B5EF4-FFF2-40B4-BE49-F238E27FC236}">
                  <a16:creationId xmlns:a16="http://schemas.microsoft.com/office/drawing/2014/main" id="{7D7C8AF6-773B-4D10-82AF-AF968A29FEFD}"/>
                </a:ext>
              </a:extLst>
            </p:cNvPr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518;p24">
              <a:extLst>
                <a:ext uri="{FF2B5EF4-FFF2-40B4-BE49-F238E27FC236}">
                  <a16:creationId xmlns:a16="http://schemas.microsoft.com/office/drawing/2014/main" id="{F5187E32-BB54-4A96-A5A9-D99E1B8225ED}"/>
                </a:ext>
              </a:extLst>
            </p:cNvPr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519;p24">
              <a:extLst>
                <a:ext uri="{FF2B5EF4-FFF2-40B4-BE49-F238E27FC236}">
                  <a16:creationId xmlns:a16="http://schemas.microsoft.com/office/drawing/2014/main" id="{60E70B79-E08F-4BBF-B3A8-B1B13F8DA86E}"/>
                </a:ext>
              </a:extLst>
            </p:cNvPr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520;p24">
              <a:extLst>
                <a:ext uri="{FF2B5EF4-FFF2-40B4-BE49-F238E27FC236}">
                  <a16:creationId xmlns:a16="http://schemas.microsoft.com/office/drawing/2014/main" id="{57A4617D-4693-4DAF-8688-C25522C78302}"/>
                </a:ext>
              </a:extLst>
            </p:cNvPr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521;p24">
              <a:extLst>
                <a:ext uri="{FF2B5EF4-FFF2-40B4-BE49-F238E27FC236}">
                  <a16:creationId xmlns:a16="http://schemas.microsoft.com/office/drawing/2014/main" id="{A6B835CE-4E1E-460B-A919-ACA005EA954E}"/>
                </a:ext>
              </a:extLst>
            </p:cNvPr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522;p24">
              <a:extLst>
                <a:ext uri="{FF2B5EF4-FFF2-40B4-BE49-F238E27FC236}">
                  <a16:creationId xmlns:a16="http://schemas.microsoft.com/office/drawing/2014/main" id="{9401C079-3890-44DB-89DF-20D8804ABCF9}"/>
                </a:ext>
              </a:extLst>
            </p:cNvPr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523;p24">
              <a:extLst>
                <a:ext uri="{FF2B5EF4-FFF2-40B4-BE49-F238E27FC236}">
                  <a16:creationId xmlns:a16="http://schemas.microsoft.com/office/drawing/2014/main" id="{770693A5-A245-435A-9A56-CDB240E64F51}"/>
                </a:ext>
              </a:extLst>
            </p:cNvPr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524;p24">
              <a:extLst>
                <a:ext uri="{FF2B5EF4-FFF2-40B4-BE49-F238E27FC236}">
                  <a16:creationId xmlns:a16="http://schemas.microsoft.com/office/drawing/2014/main" id="{FEFCC0E9-51E2-49A8-A4EA-D84B47D1E147}"/>
                </a:ext>
              </a:extLst>
            </p:cNvPr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525;p24">
              <a:extLst>
                <a:ext uri="{FF2B5EF4-FFF2-40B4-BE49-F238E27FC236}">
                  <a16:creationId xmlns:a16="http://schemas.microsoft.com/office/drawing/2014/main" id="{AB950253-81BA-41FB-B4DF-E25699C4A5D4}"/>
                </a:ext>
              </a:extLst>
            </p:cNvPr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526;p24">
              <a:extLst>
                <a:ext uri="{FF2B5EF4-FFF2-40B4-BE49-F238E27FC236}">
                  <a16:creationId xmlns:a16="http://schemas.microsoft.com/office/drawing/2014/main" id="{8F8ECE93-6FF5-45BB-A5C1-B963F182C4DD}"/>
                </a:ext>
              </a:extLst>
            </p:cNvPr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527;p24">
              <a:extLst>
                <a:ext uri="{FF2B5EF4-FFF2-40B4-BE49-F238E27FC236}">
                  <a16:creationId xmlns:a16="http://schemas.microsoft.com/office/drawing/2014/main" id="{8C39BF34-179A-4BAE-8087-054BA8AB05BD}"/>
                </a:ext>
              </a:extLst>
            </p:cNvPr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9" name="Google Shape;416;p16">
            <a:extLst>
              <a:ext uri="{FF2B5EF4-FFF2-40B4-BE49-F238E27FC236}">
                <a16:creationId xmlns:a16="http://schemas.microsoft.com/office/drawing/2014/main" id="{54AC589C-E593-4068-9C86-B53AA57E0490}"/>
              </a:ext>
            </a:extLst>
          </p:cNvPr>
          <p:cNvSpPr txBox="1">
            <a:spLocks/>
          </p:cNvSpPr>
          <p:nvPr/>
        </p:nvSpPr>
        <p:spPr>
          <a:xfrm>
            <a:off x="1606516" y="-565720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rgbClr val="FFC000"/>
                </a:solidFill>
              </a:rPr>
              <a:t>8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rgbClr val="FFC000"/>
                </a:solidFill>
              </a:rPr>
              <a:t>somme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63" name="Google Shape;418;p16">
            <a:extLst>
              <a:ext uri="{FF2B5EF4-FFF2-40B4-BE49-F238E27FC236}">
                <a16:creationId xmlns:a16="http://schemas.microsoft.com/office/drawing/2014/main" id="{5487F48D-0755-48EA-B213-08F892F9E9F8}"/>
              </a:ext>
            </a:extLst>
          </p:cNvPr>
          <p:cNvSpPr txBox="1">
            <a:spLocks/>
          </p:cNvSpPr>
          <p:nvPr/>
        </p:nvSpPr>
        <p:spPr>
          <a:xfrm>
            <a:off x="3946268" y="2994557"/>
            <a:ext cx="1964154" cy="854075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2100"/>
              </a:spcAft>
            </a:pPr>
            <a:r>
              <a:rPr lang="en-GB" sz="4800" dirty="0">
                <a:solidFill>
                  <a:srgbClr val="FFC000"/>
                </a:solidFill>
              </a:rPr>
              <a:t>…+…</a:t>
            </a:r>
          </a:p>
        </p:txBody>
      </p:sp>
      <p:sp>
        <p:nvSpPr>
          <p:cNvPr id="64" name="Google Shape;419;p16">
            <a:extLst>
              <a:ext uri="{FF2B5EF4-FFF2-40B4-BE49-F238E27FC236}">
                <a16:creationId xmlns:a16="http://schemas.microsoft.com/office/drawing/2014/main" id="{00586C99-8ADC-4148-AB83-49D440EF9CAA}"/>
              </a:ext>
            </a:extLst>
          </p:cNvPr>
          <p:cNvSpPr txBox="1">
            <a:spLocks/>
          </p:cNvSpPr>
          <p:nvPr/>
        </p:nvSpPr>
        <p:spPr>
          <a:xfrm>
            <a:off x="4035181" y="3958960"/>
            <a:ext cx="2206648" cy="782048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2100"/>
              </a:spcAft>
            </a:pPr>
            <a:r>
              <a:rPr lang="en-GB" sz="4400" dirty="0">
                <a:solidFill>
                  <a:srgbClr val="FFC000"/>
                </a:solidFill>
              </a:rPr>
              <a:t>…+…</a:t>
            </a:r>
          </a:p>
        </p:txBody>
      </p:sp>
      <p:sp>
        <p:nvSpPr>
          <p:cNvPr id="67" name="Google Shape;418;p16">
            <a:extLst>
              <a:ext uri="{FF2B5EF4-FFF2-40B4-BE49-F238E27FC236}">
                <a16:creationId xmlns:a16="http://schemas.microsoft.com/office/drawing/2014/main" id="{7E2BC6B7-A64E-45A9-9BE4-EE79688C8EB9}"/>
              </a:ext>
            </a:extLst>
          </p:cNvPr>
          <p:cNvSpPr txBox="1">
            <a:spLocks/>
          </p:cNvSpPr>
          <p:nvPr/>
        </p:nvSpPr>
        <p:spPr>
          <a:xfrm>
            <a:off x="4043328" y="3156255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rgbClr val="FFC000"/>
                </a:solidFill>
              </a:rPr>
              <a:t>6 + 2</a:t>
            </a:r>
          </a:p>
        </p:txBody>
      </p:sp>
      <p:sp>
        <p:nvSpPr>
          <p:cNvPr id="68" name="Google Shape;418;p16">
            <a:extLst>
              <a:ext uri="{FF2B5EF4-FFF2-40B4-BE49-F238E27FC236}">
                <a16:creationId xmlns:a16="http://schemas.microsoft.com/office/drawing/2014/main" id="{BB487C0C-CA82-4CE5-85D9-DB584C169E96}"/>
              </a:ext>
            </a:extLst>
          </p:cNvPr>
          <p:cNvSpPr txBox="1">
            <a:spLocks/>
          </p:cNvSpPr>
          <p:nvPr/>
        </p:nvSpPr>
        <p:spPr>
          <a:xfrm>
            <a:off x="6595963" y="3260528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rgbClr val="FFC000"/>
                </a:solidFill>
              </a:rPr>
              <a:t>2 + 6</a:t>
            </a:r>
          </a:p>
        </p:txBody>
      </p:sp>
      <p:sp>
        <p:nvSpPr>
          <p:cNvPr id="69" name="Google Shape;417;p16">
            <a:extLst>
              <a:ext uri="{FF2B5EF4-FFF2-40B4-BE49-F238E27FC236}">
                <a16:creationId xmlns:a16="http://schemas.microsoft.com/office/drawing/2014/main" id="{6A3765B6-B0A3-47DB-AA7B-36DCF3B8451D}"/>
              </a:ext>
            </a:extLst>
          </p:cNvPr>
          <p:cNvSpPr txBox="1">
            <a:spLocks/>
          </p:cNvSpPr>
          <p:nvPr/>
        </p:nvSpPr>
        <p:spPr>
          <a:xfrm>
            <a:off x="3976692" y="2265484"/>
            <a:ext cx="1712100" cy="659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rgbClr val="FFC000"/>
                </a:solidFill>
              </a:rPr>
              <a:t>7 + 1</a:t>
            </a:r>
          </a:p>
        </p:txBody>
      </p:sp>
      <p:sp>
        <p:nvSpPr>
          <p:cNvPr id="70" name="Google Shape;417;p16">
            <a:extLst>
              <a:ext uri="{FF2B5EF4-FFF2-40B4-BE49-F238E27FC236}">
                <a16:creationId xmlns:a16="http://schemas.microsoft.com/office/drawing/2014/main" id="{3094CFB0-3B17-4D04-A8E9-83474C6E5A3B}"/>
              </a:ext>
            </a:extLst>
          </p:cNvPr>
          <p:cNvSpPr txBox="1">
            <a:spLocks/>
          </p:cNvSpPr>
          <p:nvPr/>
        </p:nvSpPr>
        <p:spPr>
          <a:xfrm>
            <a:off x="6547103" y="2246042"/>
            <a:ext cx="1712100" cy="696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fr-FR" sz="4400" dirty="0">
                <a:solidFill>
                  <a:srgbClr val="FFC000"/>
                </a:solidFill>
              </a:rPr>
              <a:t>1 + 7</a:t>
            </a:r>
          </a:p>
        </p:txBody>
      </p:sp>
      <p:sp>
        <p:nvSpPr>
          <p:cNvPr id="71" name="Google Shape;418;p16">
            <a:extLst>
              <a:ext uri="{FF2B5EF4-FFF2-40B4-BE49-F238E27FC236}">
                <a16:creationId xmlns:a16="http://schemas.microsoft.com/office/drawing/2014/main" id="{D5E168E4-0BAC-4F52-939A-57F1770633BA}"/>
              </a:ext>
            </a:extLst>
          </p:cNvPr>
          <p:cNvSpPr txBox="1">
            <a:spLocks/>
          </p:cNvSpPr>
          <p:nvPr/>
        </p:nvSpPr>
        <p:spPr>
          <a:xfrm>
            <a:off x="4080519" y="4064297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rgbClr val="FFC000"/>
                </a:solidFill>
              </a:rPr>
              <a:t>5 + 3</a:t>
            </a:r>
          </a:p>
        </p:txBody>
      </p:sp>
      <p:sp>
        <p:nvSpPr>
          <p:cNvPr id="73" name="Google Shape;417;p16">
            <a:extLst>
              <a:ext uri="{FF2B5EF4-FFF2-40B4-BE49-F238E27FC236}">
                <a16:creationId xmlns:a16="http://schemas.microsoft.com/office/drawing/2014/main" id="{2C3768DC-3A4B-40D3-94D0-D9399506BF62}"/>
              </a:ext>
            </a:extLst>
          </p:cNvPr>
          <p:cNvSpPr txBox="1">
            <a:spLocks/>
          </p:cNvSpPr>
          <p:nvPr/>
        </p:nvSpPr>
        <p:spPr>
          <a:xfrm>
            <a:off x="3959928" y="2372796"/>
            <a:ext cx="1712100" cy="493721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rgbClr val="FFC000"/>
                </a:solidFill>
              </a:rPr>
              <a:t>…+…</a:t>
            </a:r>
          </a:p>
        </p:txBody>
      </p:sp>
      <p:sp>
        <p:nvSpPr>
          <p:cNvPr id="74" name="Google Shape;417;p16">
            <a:extLst>
              <a:ext uri="{FF2B5EF4-FFF2-40B4-BE49-F238E27FC236}">
                <a16:creationId xmlns:a16="http://schemas.microsoft.com/office/drawing/2014/main" id="{CCC9EC57-3E47-4EF5-8281-6EFDD992DA45}"/>
              </a:ext>
            </a:extLst>
          </p:cNvPr>
          <p:cNvSpPr txBox="1">
            <a:spLocks/>
          </p:cNvSpPr>
          <p:nvPr/>
        </p:nvSpPr>
        <p:spPr>
          <a:xfrm>
            <a:off x="6547103" y="2338293"/>
            <a:ext cx="1712100" cy="514726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rgbClr val="FFC000"/>
                </a:solidFill>
              </a:rPr>
              <a:t>…+…</a:t>
            </a:r>
          </a:p>
        </p:txBody>
      </p:sp>
      <p:sp>
        <p:nvSpPr>
          <p:cNvPr id="75" name="Google Shape;417;p16">
            <a:extLst>
              <a:ext uri="{FF2B5EF4-FFF2-40B4-BE49-F238E27FC236}">
                <a16:creationId xmlns:a16="http://schemas.microsoft.com/office/drawing/2014/main" id="{7DFDD26C-B36A-4441-84C1-2F7CA4278D7F}"/>
              </a:ext>
            </a:extLst>
          </p:cNvPr>
          <p:cNvSpPr txBox="1">
            <a:spLocks/>
          </p:cNvSpPr>
          <p:nvPr/>
        </p:nvSpPr>
        <p:spPr>
          <a:xfrm>
            <a:off x="6547103" y="3156318"/>
            <a:ext cx="1712100" cy="696036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spcAft>
                <a:spcPts val="2100"/>
              </a:spcAft>
            </a:pPr>
            <a:r>
              <a:rPr lang="fr-FR" sz="4400" dirty="0">
                <a:solidFill>
                  <a:srgbClr val="FFC000"/>
                </a:solidFill>
              </a:rPr>
              <a:t>…+…</a:t>
            </a:r>
          </a:p>
        </p:txBody>
      </p:sp>
      <p:sp>
        <p:nvSpPr>
          <p:cNvPr id="76" name="Google Shape;419;p16">
            <a:extLst>
              <a:ext uri="{FF2B5EF4-FFF2-40B4-BE49-F238E27FC236}">
                <a16:creationId xmlns:a16="http://schemas.microsoft.com/office/drawing/2014/main" id="{F90C915E-4CEB-41EB-AE02-E8188E34FDE3}"/>
              </a:ext>
            </a:extLst>
          </p:cNvPr>
          <p:cNvSpPr txBox="1">
            <a:spLocks/>
          </p:cNvSpPr>
          <p:nvPr/>
        </p:nvSpPr>
        <p:spPr>
          <a:xfrm>
            <a:off x="6655129" y="4028452"/>
            <a:ext cx="2206648" cy="67367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2100"/>
              </a:spcAft>
            </a:pPr>
            <a:r>
              <a:rPr lang="en-GB" sz="4400" dirty="0">
                <a:solidFill>
                  <a:srgbClr val="FFC000"/>
                </a:solidFill>
              </a:rPr>
              <a:t>…+…</a:t>
            </a:r>
          </a:p>
        </p:txBody>
      </p:sp>
      <p:sp>
        <p:nvSpPr>
          <p:cNvPr id="77" name="Google Shape;418;p16">
            <a:extLst>
              <a:ext uri="{FF2B5EF4-FFF2-40B4-BE49-F238E27FC236}">
                <a16:creationId xmlns:a16="http://schemas.microsoft.com/office/drawing/2014/main" id="{8CE5D1E4-2295-41F9-BF9F-3F1F80F1B418}"/>
              </a:ext>
            </a:extLst>
          </p:cNvPr>
          <p:cNvSpPr txBox="1">
            <a:spLocks/>
          </p:cNvSpPr>
          <p:nvPr/>
        </p:nvSpPr>
        <p:spPr>
          <a:xfrm>
            <a:off x="6677191" y="4106572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rgbClr val="FFC000"/>
                </a:solidFill>
              </a:rPr>
              <a:t>3 + 5</a:t>
            </a:r>
          </a:p>
        </p:txBody>
      </p:sp>
      <p:sp>
        <p:nvSpPr>
          <p:cNvPr id="78" name="Google Shape;419;p16">
            <a:extLst>
              <a:ext uri="{FF2B5EF4-FFF2-40B4-BE49-F238E27FC236}">
                <a16:creationId xmlns:a16="http://schemas.microsoft.com/office/drawing/2014/main" id="{666CD0C2-122D-43C5-8391-13F55D327D34}"/>
              </a:ext>
            </a:extLst>
          </p:cNvPr>
          <p:cNvSpPr txBox="1">
            <a:spLocks/>
          </p:cNvSpPr>
          <p:nvPr/>
        </p:nvSpPr>
        <p:spPr>
          <a:xfrm>
            <a:off x="5249159" y="4673111"/>
            <a:ext cx="2206648" cy="673679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2100"/>
              </a:spcAft>
            </a:pPr>
            <a:r>
              <a:rPr lang="en-GB" sz="4400" dirty="0">
                <a:solidFill>
                  <a:srgbClr val="FFC000"/>
                </a:solidFill>
              </a:rPr>
              <a:t>…+…</a:t>
            </a:r>
          </a:p>
        </p:txBody>
      </p:sp>
      <p:sp>
        <p:nvSpPr>
          <p:cNvPr id="79" name="Google Shape;418;p16">
            <a:extLst>
              <a:ext uri="{FF2B5EF4-FFF2-40B4-BE49-F238E27FC236}">
                <a16:creationId xmlns:a16="http://schemas.microsoft.com/office/drawing/2014/main" id="{54010A06-4E98-40EE-ABF5-12CBDAC75184}"/>
              </a:ext>
            </a:extLst>
          </p:cNvPr>
          <p:cNvSpPr txBox="1">
            <a:spLocks/>
          </p:cNvSpPr>
          <p:nvPr/>
        </p:nvSpPr>
        <p:spPr>
          <a:xfrm>
            <a:off x="5281650" y="4755397"/>
            <a:ext cx="1628700" cy="513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810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1pPr>
            <a:lvl2pPr marL="914400" marR="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2pPr>
            <a:lvl3pPr marL="1371600" marR="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3pPr>
            <a:lvl4pPr marL="1828800" marR="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4pPr>
            <a:lvl5pPr marL="2286000" marR="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5pPr>
            <a:lvl6pPr marL="2743200" marR="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6pPr>
            <a:lvl7pPr marL="3200400" marR="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●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7pPr>
            <a:lvl8pPr marL="3657600" marR="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Karma"/>
              <a:buChar char="○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8pPr>
            <a:lvl9pPr marL="4114800" marR="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000000"/>
              </a:buClr>
              <a:buSzPts val="2400"/>
              <a:buFont typeface="Karma"/>
              <a:buChar char="■"/>
              <a:defRPr sz="2400" b="0" i="0" u="none" strike="noStrike" cap="none">
                <a:solidFill>
                  <a:srgbClr val="000000"/>
                </a:solidFill>
                <a:latin typeface="Karma"/>
                <a:ea typeface="Karma"/>
                <a:cs typeface="Karma"/>
                <a:sym typeface="Karma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2100"/>
              </a:spcAft>
              <a:buFont typeface="Karma"/>
              <a:buNone/>
            </a:pPr>
            <a:r>
              <a:rPr lang="en-GB" sz="4800" dirty="0">
                <a:solidFill>
                  <a:srgbClr val="FFC000"/>
                </a:solidFill>
              </a:rPr>
              <a:t>4 + 4</a:t>
            </a:r>
          </a:p>
        </p:txBody>
      </p:sp>
      <p:sp>
        <p:nvSpPr>
          <p:cNvPr id="80" name="Ellipse 79">
            <a:extLst>
              <a:ext uri="{FF2B5EF4-FFF2-40B4-BE49-F238E27FC236}">
                <a16:creationId xmlns:a16="http://schemas.microsoft.com/office/drawing/2014/main" id="{3D0BB5EC-F074-4CFB-AA32-7803752CE676}"/>
              </a:ext>
            </a:extLst>
          </p:cNvPr>
          <p:cNvSpPr/>
          <p:nvPr/>
        </p:nvSpPr>
        <p:spPr>
          <a:xfrm>
            <a:off x="4895706" y="1482425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>
            <a:extLst>
              <a:ext uri="{FF2B5EF4-FFF2-40B4-BE49-F238E27FC236}">
                <a16:creationId xmlns:a16="http://schemas.microsoft.com/office/drawing/2014/main" id="{46BA058E-5C06-4A73-92BD-2E0F10BC6D31}"/>
              </a:ext>
            </a:extLst>
          </p:cNvPr>
          <p:cNvSpPr/>
          <p:nvPr/>
        </p:nvSpPr>
        <p:spPr>
          <a:xfrm>
            <a:off x="5272614" y="1482425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>
            <a:extLst>
              <a:ext uri="{FF2B5EF4-FFF2-40B4-BE49-F238E27FC236}">
                <a16:creationId xmlns:a16="http://schemas.microsoft.com/office/drawing/2014/main" id="{5D9E3A95-F659-4B18-B559-523EB0508331}"/>
              </a:ext>
            </a:extLst>
          </p:cNvPr>
          <p:cNvSpPr/>
          <p:nvPr/>
        </p:nvSpPr>
        <p:spPr>
          <a:xfrm>
            <a:off x="5621737" y="1482425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>
            <a:extLst>
              <a:ext uri="{FF2B5EF4-FFF2-40B4-BE49-F238E27FC236}">
                <a16:creationId xmlns:a16="http://schemas.microsoft.com/office/drawing/2014/main" id="{20204AD9-08A3-4B28-A420-6DB102868A51}"/>
              </a:ext>
            </a:extLst>
          </p:cNvPr>
          <p:cNvSpPr/>
          <p:nvPr/>
        </p:nvSpPr>
        <p:spPr>
          <a:xfrm>
            <a:off x="5981575" y="1482425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>
            <a:extLst>
              <a:ext uri="{FF2B5EF4-FFF2-40B4-BE49-F238E27FC236}">
                <a16:creationId xmlns:a16="http://schemas.microsoft.com/office/drawing/2014/main" id="{383E0DBE-A592-4869-A77F-FAA69183B991}"/>
              </a:ext>
            </a:extLst>
          </p:cNvPr>
          <p:cNvSpPr/>
          <p:nvPr/>
        </p:nvSpPr>
        <p:spPr>
          <a:xfrm>
            <a:off x="6367830" y="1482425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>
            <a:extLst>
              <a:ext uri="{FF2B5EF4-FFF2-40B4-BE49-F238E27FC236}">
                <a16:creationId xmlns:a16="http://schemas.microsoft.com/office/drawing/2014/main" id="{22F74CDF-2A90-49A1-A272-690FCA2085BE}"/>
              </a:ext>
            </a:extLst>
          </p:cNvPr>
          <p:cNvSpPr/>
          <p:nvPr/>
        </p:nvSpPr>
        <p:spPr>
          <a:xfrm>
            <a:off x="11742548" y="2362629"/>
            <a:ext cx="342105" cy="34962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86" name="Groupe 85">
            <a:extLst>
              <a:ext uri="{FF2B5EF4-FFF2-40B4-BE49-F238E27FC236}">
                <a16:creationId xmlns:a16="http://schemas.microsoft.com/office/drawing/2014/main" id="{2F3CFAE6-7816-474C-928B-2B23BF989270}"/>
              </a:ext>
            </a:extLst>
          </p:cNvPr>
          <p:cNvGrpSpPr/>
          <p:nvPr/>
        </p:nvGrpSpPr>
        <p:grpSpPr>
          <a:xfrm>
            <a:off x="11400443" y="3319105"/>
            <a:ext cx="719275" cy="349624"/>
            <a:chOff x="9639061" y="4045528"/>
            <a:chExt cx="563499" cy="228600"/>
          </a:xfrm>
        </p:grpSpPr>
        <p:sp>
          <p:nvSpPr>
            <p:cNvPr id="87" name="Ellipse 86">
              <a:extLst>
                <a:ext uri="{FF2B5EF4-FFF2-40B4-BE49-F238E27FC236}">
                  <a16:creationId xmlns:a16="http://schemas.microsoft.com/office/drawing/2014/main" id="{50E1D7F4-9364-480A-A439-554DD39F06F4}"/>
                </a:ext>
              </a:extLst>
            </p:cNvPr>
            <p:cNvSpPr/>
            <p:nvPr/>
          </p:nvSpPr>
          <p:spPr>
            <a:xfrm>
              <a:off x="9639061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>
              <a:extLst>
                <a:ext uri="{FF2B5EF4-FFF2-40B4-BE49-F238E27FC236}">
                  <a16:creationId xmlns:a16="http://schemas.microsoft.com/office/drawing/2014/main" id="{3DB43D04-8760-4AA4-8FE8-C30C18FD8B80}"/>
                </a:ext>
              </a:extLst>
            </p:cNvPr>
            <p:cNvSpPr/>
            <p:nvPr/>
          </p:nvSpPr>
          <p:spPr>
            <a:xfrm>
              <a:off x="9934546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9" name="Ellipse 88">
            <a:extLst>
              <a:ext uri="{FF2B5EF4-FFF2-40B4-BE49-F238E27FC236}">
                <a16:creationId xmlns:a16="http://schemas.microsoft.com/office/drawing/2014/main" id="{3C963C15-30A8-4CF6-A1CF-288C9A658AEE}"/>
              </a:ext>
            </a:extLst>
          </p:cNvPr>
          <p:cNvSpPr/>
          <p:nvPr/>
        </p:nvSpPr>
        <p:spPr>
          <a:xfrm>
            <a:off x="6757182" y="1468978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90" name="Groupe 89">
            <a:extLst>
              <a:ext uri="{FF2B5EF4-FFF2-40B4-BE49-F238E27FC236}">
                <a16:creationId xmlns:a16="http://schemas.microsoft.com/office/drawing/2014/main" id="{21A7BF2B-9208-4382-9A70-F87147EAF757}"/>
              </a:ext>
            </a:extLst>
          </p:cNvPr>
          <p:cNvGrpSpPr/>
          <p:nvPr/>
        </p:nvGrpSpPr>
        <p:grpSpPr>
          <a:xfrm>
            <a:off x="11023735" y="4155943"/>
            <a:ext cx="1095983" cy="349624"/>
            <a:chOff x="10497864" y="4374574"/>
            <a:chExt cx="858622" cy="228600"/>
          </a:xfrm>
        </p:grpSpPr>
        <p:sp>
          <p:nvSpPr>
            <p:cNvPr id="91" name="Ellipse 90">
              <a:extLst>
                <a:ext uri="{FF2B5EF4-FFF2-40B4-BE49-F238E27FC236}">
                  <a16:creationId xmlns:a16="http://schemas.microsoft.com/office/drawing/2014/main" id="{661698F6-DE94-4731-B601-7C38A4094140}"/>
                </a:ext>
              </a:extLst>
            </p:cNvPr>
            <p:cNvSpPr/>
            <p:nvPr/>
          </p:nvSpPr>
          <p:spPr>
            <a:xfrm>
              <a:off x="10497864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2" name="Ellipse 91">
              <a:extLst>
                <a:ext uri="{FF2B5EF4-FFF2-40B4-BE49-F238E27FC236}">
                  <a16:creationId xmlns:a16="http://schemas.microsoft.com/office/drawing/2014/main" id="{56E7EB22-B921-4F83-8B86-F6F395727017}"/>
                </a:ext>
              </a:extLst>
            </p:cNvPr>
            <p:cNvSpPr/>
            <p:nvPr/>
          </p:nvSpPr>
          <p:spPr>
            <a:xfrm>
              <a:off x="10793168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3" name="Ellipse 92">
              <a:extLst>
                <a:ext uri="{FF2B5EF4-FFF2-40B4-BE49-F238E27FC236}">
                  <a16:creationId xmlns:a16="http://schemas.microsoft.com/office/drawing/2014/main" id="{1269D1C2-939D-42E7-AE1A-2AEA8027A231}"/>
                </a:ext>
              </a:extLst>
            </p:cNvPr>
            <p:cNvSpPr/>
            <p:nvPr/>
          </p:nvSpPr>
          <p:spPr>
            <a:xfrm>
              <a:off x="11088472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4" name="Ellipse 93">
            <a:extLst>
              <a:ext uri="{FF2B5EF4-FFF2-40B4-BE49-F238E27FC236}">
                <a16:creationId xmlns:a16="http://schemas.microsoft.com/office/drawing/2014/main" id="{DA617760-0654-4DEB-BB12-6B990EC8C8E0}"/>
              </a:ext>
            </a:extLst>
          </p:cNvPr>
          <p:cNvSpPr/>
          <p:nvPr/>
        </p:nvSpPr>
        <p:spPr>
          <a:xfrm>
            <a:off x="7130218" y="1460968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>
            <a:extLst>
              <a:ext uri="{FF2B5EF4-FFF2-40B4-BE49-F238E27FC236}">
                <a16:creationId xmlns:a16="http://schemas.microsoft.com/office/drawing/2014/main" id="{3ACD55B5-CC08-48FD-B41D-ED5746CA7E8F}"/>
              </a:ext>
            </a:extLst>
          </p:cNvPr>
          <p:cNvSpPr/>
          <p:nvPr/>
        </p:nvSpPr>
        <p:spPr>
          <a:xfrm>
            <a:off x="4507903" y="1502029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2C59B454-7702-4D72-8A4D-00EA9CB9CFC4}"/>
              </a:ext>
            </a:extLst>
          </p:cNvPr>
          <p:cNvGrpSpPr/>
          <p:nvPr/>
        </p:nvGrpSpPr>
        <p:grpSpPr>
          <a:xfrm>
            <a:off x="9114809" y="2352787"/>
            <a:ext cx="2576908" cy="362987"/>
            <a:chOff x="9114809" y="2683873"/>
            <a:chExt cx="2576908" cy="362987"/>
          </a:xfrm>
        </p:grpSpPr>
        <p:sp>
          <p:nvSpPr>
            <p:cNvPr id="96" name="Ellipse 95">
              <a:extLst>
                <a:ext uri="{FF2B5EF4-FFF2-40B4-BE49-F238E27FC236}">
                  <a16:creationId xmlns:a16="http://schemas.microsoft.com/office/drawing/2014/main" id="{ECEE69DE-9C77-43B5-A887-C086AB001B00}"/>
                </a:ext>
              </a:extLst>
            </p:cNvPr>
            <p:cNvSpPr/>
            <p:nvPr/>
          </p:nvSpPr>
          <p:spPr>
            <a:xfrm>
              <a:off x="9495692" y="2697236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7" name="Ellipse 96">
              <a:extLst>
                <a:ext uri="{FF2B5EF4-FFF2-40B4-BE49-F238E27FC236}">
                  <a16:creationId xmlns:a16="http://schemas.microsoft.com/office/drawing/2014/main" id="{332F1DF0-1411-4C43-A6FB-445B20870F8C}"/>
                </a:ext>
              </a:extLst>
            </p:cNvPr>
            <p:cNvSpPr/>
            <p:nvPr/>
          </p:nvSpPr>
          <p:spPr>
            <a:xfrm>
              <a:off x="9837797" y="2697236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8" name="Ellipse 97">
              <a:extLst>
                <a:ext uri="{FF2B5EF4-FFF2-40B4-BE49-F238E27FC236}">
                  <a16:creationId xmlns:a16="http://schemas.microsoft.com/office/drawing/2014/main" id="{B75AE038-F26E-42AB-96E7-9438A05FB883}"/>
                </a:ext>
              </a:extLst>
            </p:cNvPr>
            <p:cNvSpPr/>
            <p:nvPr/>
          </p:nvSpPr>
          <p:spPr>
            <a:xfrm>
              <a:off x="10214736" y="2697236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9" name="Ellipse 98">
              <a:extLst>
                <a:ext uri="{FF2B5EF4-FFF2-40B4-BE49-F238E27FC236}">
                  <a16:creationId xmlns:a16="http://schemas.microsoft.com/office/drawing/2014/main" id="{D859C7ED-33E5-4A89-9ADD-9CF62799A28A}"/>
                </a:ext>
              </a:extLst>
            </p:cNvPr>
            <p:cNvSpPr/>
            <p:nvPr/>
          </p:nvSpPr>
          <p:spPr>
            <a:xfrm>
              <a:off x="10591676" y="2697236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Ellipse 99">
              <a:extLst>
                <a:ext uri="{FF2B5EF4-FFF2-40B4-BE49-F238E27FC236}">
                  <a16:creationId xmlns:a16="http://schemas.microsoft.com/office/drawing/2014/main" id="{9FCC8553-767F-4203-95DF-17E093E6A06C}"/>
                </a:ext>
              </a:extLst>
            </p:cNvPr>
            <p:cNvSpPr/>
            <p:nvPr/>
          </p:nvSpPr>
          <p:spPr>
            <a:xfrm>
              <a:off x="10968615" y="2693715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Ellipse 100">
              <a:extLst>
                <a:ext uri="{FF2B5EF4-FFF2-40B4-BE49-F238E27FC236}">
                  <a16:creationId xmlns:a16="http://schemas.microsoft.com/office/drawing/2014/main" id="{BA80C2FC-3844-4FA5-83E5-E8AFBA7F1B07}"/>
                </a:ext>
              </a:extLst>
            </p:cNvPr>
            <p:cNvSpPr/>
            <p:nvPr/>
          </p:nvSpPr>
          <p:spPr>
            <a:xfrm>
              <a:off x="11349612" y="2683873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4" name="Ellipse 113">
              <a:extLst>
                <a:ext uri="{FF2B5EF4-FFF2-40B4-BE49-F238E27FC236}">
                  <a16:creationId xmlns:a16="http://schemas.microsoft.com/office/drawing/2014/main" id="{13508D37-A15F-4891-8BFB-D43EC1139910}"/>
                </a:ext>
              </a:extLst>
            </p:cNvPr>
            <p:cNvSpPr/>
            <p:nvPr/>
          </p:nvSpPr>
          <p:spPr>
            <a:xfrm>
              <a:off x="9114809" y="2691640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0" name="Groupe 59">
            <a:extLst>
              <a:ext uri="{FF2B5EF4-FFF2-40B4-BE49-F238E27FC236}">
                <a16:creationId xmlns:a16="http://schemas.microsoft.com/office/drawing/2014/main" id="{16B220CC-0BA1-40A4-B50F-E3EAE2E5189C}"/>
              </a:ext>
            </a:extLst>
          </p:cNvPr>
          <p:cNvGrpSpPr/>
          <p:nvPr/>
        </p:nvGrpSpPr>
        <p:grpSpPr>
          <a:xfrm>
            <a:off x="9124525" y="3327765"/>
            <a:ext cx="2214439" cy="356060"/>
            <a:chOff x="9124525" y="3879571"/>
            <a:chExt cx="2214439" cy="356060"/>
          </a:xfrm>
        </p:grpSpPr>
        <p:sp>
          <p:nvSpPr>
            <p:cNvPr id="103" name="Ellipse 102">
              <a:extLst>
                <a:ext uri="{FF2B5EF4-FFF2-40B4-BE49-F238E27FC236}">
                  <a16:creationId xmlns:a16="http://schemas.microsoft.com/office/drawing/2014/main" id="{35F5F057-EF65-4C49-94BD-8BE1E531089A}"/>
                </a:ext>
              </a:extLst>
            </p:cNvPr>
            <p:cNvSpPr/>
            <p:nvPr/>
          </p:nvSpPr>
          <p:spPr>
            <a:xfrm>
              <a:off x="9489102" y="3886007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4" name="Ellipse 103">
              <a:extLst>
                <a:ext uri="{FF2B5EF4-FFF2-40B4-BE49-F238E27FC236}">
                  <a16:creationId xmlns:a16="http://schemas.microsoft.com/office/drawing/2014/main" id="{ACF48B9D-8014-49AD-94D1-4F754DC3F7B4}"/>
                </a:ext>
              </a:extLst>
            </p:cNvPr>
            <p:cNvSpPr/>
            <p:nvPr/>
          </p:nvSpPr>
          <p:spPr>
            <a:xfrm>
              <a:off x="9866041" y="3886007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5" name="Ellipse 104">
              <a:extLst>
                <a:ext uri="{FF2B5EF4-FFF2-40B4-BE49-F238E27FC236}">
                  <a16:creationId xmlns:a16="http://schemas.microsoft.com/office/drawing/2014/main" id="{A30A727A-F50F-48E9-9F80-2BC55B857E00}"/>
                </a:ext>
              </a:extLst>
            </p:cNvPr>
            <p:cNvSpPr/>
            <p:nvPr/>
          </p:nvSpPr>
          <p:spPr>
            <a:xfrm>
              <a:off x="10242981" y="3886007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6" name="Ellipse 105">
              <a:extLst>
                <a:ext uri="{FF2B5EF4-FFF2-40B4-BE49-F238E27FC236}">
                  <a16:creationId xmlns:a16="http://schemas.microsoft.com/office/drawing/2014/main" id="{B7A29BD6-5948-4B31-97E5-1D35B3865366}"/>
                </a:ext>
              </a:extLst>
            </p:cNvPr>
            <p:cNvSpPr/>
            <p:nvPr/>
          </p:nvSpPr>
          <p:spPr>
            <a:xfrm>
              <a:off x="10619920" y="3886007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7" name="Ellipse 106">
              <a:extLst>
                <a:ext uri="{FF2B5EF4-FFF2-40B4-BE49-F238E27FC236}">
                  <a16:creationId xmlns:a16="http://schemas.microsoft.com/office/drawing/2014/main" id="{8A6B7FBD-5496-4F47-9FAC-7D8FD9A3E7BA}"/>
                </a:ext>
              </a:extLst>
            </p:cNvPr>
            <p:cNvSpPr/>
            <p:nvPr/>
          </p:nvSpPr>
          <p:spPr>
            <a:xfrm>
              <a:off x="10996859" y="3879571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Ellipse 114">
              <a:extLst>
                <a:ext uri="{FF2B5EF4-FFF2-40B4-BE49-F238E27FC236}">
                  <a16:creationId xmlns:a16="http://schemas.microsoft.com/office/drawing/2014/main" id="{B79C3FF1-C5FE-4AA7-86D3-691CFF51BC6E}"/>
                </a:ext>
              </a:extLst>
            </p:cNvPr>
            <p:cNvSpPr/>
            <p:nvPr/>
          </p:nvSpPr>
          <p:spPr>
            <a:xfrm>
              <a:off x="9124525" y="3879571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1" name="Groupe 60">
            <a:extLst>
              <a:ext uri="{FF2B5EF4-FFF2-40B4-BE49-F238E27FC236}">
                <a16:creationId xmlns:a16="http://schemas.microsoft.com/office/drawing/2014/main" id="{EC0E1BBA-E2C7-4796-AAF5-CAB5915B3116}"/>
              </a:ext>
            </a:extLst>
          </p:cNvPr>
          <p:cNvGrpSpPr/>
          <p:nvPr/>
        </p:nvGrpSpPr>
        <p:grpSpPr>
          <a:xfrm>
            <a:off x="9207707" y="4172029"/>
            <a:ext cx="1780963" cy="361874"/>
            <a:chOff x="9207707" y="4849961"/>
            <a:chExt cx="1780963" cy="361874"/>
          </a:xfrm>
        </p:grpSpPr>
        <p:sp>
          <p:nvSpPr>
            <p:cNvPr id="109" name="Ellipse 108">
              <a:extLst>
                <a:ext uri="{FF2B5EF4-FFF2-40B4-BE49-F238E27FC236}">
                  <a16:creationId xmlns:a16="http://schemas.microsoft.com/office/drawing/2014/main" id="{B70D0785-C6B5-4BB5-A71D-81825C74D35C}"/>
                </a:ext>
              </a:extLst>
            </p:cNvPr>
            <p:cNvSpPr/>
            <p:nvPr/>
          </p:nvSpPr>
          <p:spPr>
            <a:xfrm>
              <a:off x="9538150" y="4849961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0" name="Ellipse 109">
              <a:extLst>
                <a:ext uri="{FF2B5EF4-FFF2-40B4-BE49-F238E27FC236}">
                  <a16:creationId xmlns:a16="http://schemas.microsoft.com/office/drawing/2014/main" id="{9256A12F-3B1F-4231-B11C-55DDDBA52799}"/>
                </a:ext>
              </a:extLst>
            </p:cNvPr>
            <p:cNvSpPr/>
            <p:nvPr/>
          </p:nvSpPr>
          <p:spPr>
            <a:xfrm>
              <a:off x="9915320" y="4849961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>
              <a:extLst>
                <a:ext uri="{FF2B5EF4-FFF2-40B4-BE49-F238E27FC236}">
                  <a16:creationId xmlns:a16="http://schemas.microsoft.com/office/drawing/2014/main" id="{06098779-4C6B-45FD-8B36-2B4F4020B265}"/>
                </a:ext>
              </a:extLst>
            </p:cNvPr>
            <p:cNvSpPr/>
            <p:nvPr/>
          </p:nvSpPr>
          <p:spPr>
            <a:xfrm>
              <a:off x="10257425" y="4849961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>
              <a:extLst>
                <a:ext uri="{FF2B5EF4-FFF2-40B4-BE49-F238E27FC236}">
                  <a16:creationId xmlns:a16="http://schemas.microsoft.com/office/drawing/2014/main" id="{1856D899-FD29-47FB-8F36-470F473926A2}"/>
                </a:ext>
              </a:extLst>
            </p:cNvPr>
            <p:cNvSpPr/>
            <p:nvPr/>
          </p:nvSpPr>
          <p:spPr>
            <a:xfrm>
              <a:off x="10646565" y="4854780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6" name="Ellipse 115">
              <a:extLst>
                <a:ext uri="{FF2B5EF4-FFF2-40B4-BE49-F238E27FC236}">
                  <a16:creationId xmlns:a16="http://schemas.microsoft.com/office/drawing/2014/main" id="{551DE76F-CB9D-483C-B792-80C58D68A241}"/>
                </a:ext>
              </a:extLst>
            </p:cNvPr>
            <p:cNvSpPr/>
            <p:nvPr/>
          </p:nvSpPr>
          <p:spPr>
            <a:xfrm>
              <a:off x="9207707" y="4862211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4E270084-563C-4779-86B9-CDB191B8B93D}"/>
              </a:ext>
            </a:extLst>
          </p:cNvPr>
          <p:cNvGrpSpPr/>
          <p:nvPr/>
        </p:nvGrpSpPr>
        <p:grpSpPr>
          <a:xfrm>
            <a:off x="9243131" y="4936612"/>
            <a:ext cx="1391823" cy="361874"/>
            <a:chOff x="9205311" y="5679191"/>
            <a:chExt cx="1391823" cy="361874"/>
          </a:xfrm>
          <a:solidFill>
            <a:srgbClr val="990033"/>
          </a:solidFill>
        </p:grpSpPr>
        <p:sp>
          <p:nvSpPr>
            <p:cNvPr id="118" name="Ellipse 117">
              <a:extLst>
                <a:ext uri="{FF2B5EF4-FFF2-40B4-BE49-F238E27FC236}">
                  <a16:creationId xmlns:a16="http://schemas.microsoft.com/office/drawing/2014/main" id="{8D1AE9CF-1AE0-447C-BE39-1E25C3653A19}"/>
                </a:ext>
              </a:extLst>
            </p:cNvPr>
            <p:cNvSpPr/>
            <p:nvPr/>
          </p:nvSpPr>
          <p:spPr>
            <a:xfrm>
              <a:off x="9535754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9" name="Ellipse 118">
              <a:extLst>
                <a:ext uri="{FF2B5EF4-FFF2-40B4-BE49-F238E27FC236}">
                  <a16:creationId xmlns:a16="http://schemas.microsoft.com/office/drawing/2014/main" id="{4085B961-5178-49AD-A8D5-1A903E8823D0}"/>
                </a:ext>
              </a:extLst>
            </p:cNvPr>
            <p:cNvSpPr/>
            <p:nvPr/>
          </p:nvSpPr>
          <p:spPr>
            <a:xfrm>
              <a:off x="9912924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0" name="Ellipse 119">
              <a:extLst>
                <a:ext uri="{FF2B5EF4-FFF2-40B4-BE49-F238E27FC236}">
                  <a16:creationId xmlns:a16="http://schemas.microsoft.com/office/drawing/2014/main" id="{7CECEB4B-7EBD-47F7-99B6-5C1024A8F939}"/>
                </a:ext>
              </a:extLst>
            </p:cNvPr>
            <p:cNvSpPr/>
            <p:nvPr/>
          </p:nvSpPr>
          <p:spPr>
            <a:xfrm>
              <a:off x="10255029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2" name="Ellipse 121">
              <a:extLst>
                <a:ext uri="{FF2B5EF4-FFF2-40B4-BE49-F238E27FC236}">
                  <a16:creationId xmlns:a16="http://schemas.microsoft.com/office/drawing/2014/main" id="{621DF558-51BC-4B2F-81C7-BAA7A1192052}"/>
                </a:ext>
              </a:extLst>
            </p:cNvPr>
            <p:cNvSpPr/>
            <p:nvPr/>
          </p:nvSpPr>
          <p:spPr>
            <a:xfrm>
              <a:off x="9205311" y="569144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24" name="Groupe 123">
            <a:extLst>
              <a:ext uri="{FF2B5EF4-FFF2-40B4-BE49-F238E27FC236}">
                <a16:creationId xmlns:a16="http://schemas.microsoft.com/office/drawing/2014/main" id="{D9D54093-3FD6-4C1D-86F3-87463884FBAF}"/>
              </a:ext>
            </a:extLst>
          </p:cNvPr>
          <p:cNvGrpSpPr/>
          <p:nvPr/>
        </p:nvGrpSpPr>
        <p:grpSpPr>
          <a:xfrm>
            <a:off x="10657740" y="4915278"/>
            <a:ext cx="1391823" cy="361874"/>
            <a:chOff x="9205311" y="5679191"/>
            <a:chExt cx="1391823" cy="361874"/>
          </a:xfrm>
          <a:solidFill>
            <a:srgbClr val="800080"/>
          </a:solidFill>
        </p:grpSpPr>
        <p:sp>
          <p:nvSpPr>
            <p:cNvPr id="125" name="Ellipse 124">
              <a:extLst>
                <a:ext uri="{FF2B5EF4-FFF2-40B4-BE49-F238E27FC236}">
                  <a16:creationId xmlns:a16="http://schemas.microsoft.com/office/drawing/2014/main" id="{625726B1-9DC5-4EE2-96EC-0F8F45BF5E14}"/>
                </a:ext>
              </a:extLst>
            </p:cNvPr>
            <p:cNvSpPr/>
            <p:nvPr/>
          </p:nvSpPr>
          <p:spPr>
            <a:xfrm>
              <a:off x="9535754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Ellipse 125">
              <a:extLst>
                <a:ext uri="{FF2B5EF4-FFF2-40B4-BE49-F238E27FC236}">
                  <a16:creationId xmlns:a16="http://schemas.microsoft.com/office/drawing/2014/main" id="{28155161-51CA-4592-9AB4-A2E366641F49}"/>
                </a:ext>
              </a:extLst>
            </p:cNvPr>
            <p:cNvSpPr/>
            <p:nvPr/>
          </p:nvSpPr>
          <p:spPr>
            <a:xfrm>
              <a:off x="9912924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Ellipse 126">
              <a:extLst>
                <a:ext uri="{FF2B5EF4-FFF2-40B4-BE49-F238E27FC236}">
                  <a16:creationId xmlns:a16="http://schemas.microsoft.com/office/drawing/2014/main" id="{9C312127-6543-45C4-AE5C-83F776141FA7}"/>
                </a:ext>
              </a:extLst>
            </p:cNvPr>
            <p:cNvSpPr/>
            <p:nvPr/>
          </p:nvSpPr>
          <p:spPr>
            <a:xfrm>
              <a:off x="10255029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Ellipse 127">
              <a:extLst>
                <a:ext uri="{FF2B5EF4-FFF2-40B4-BE49-F238E27FC236}">
                  <a16:creationId xmlns:a16="http://schemas.microsoft.com/office/drawing/2014/main" id="{E6D5195C-456E-431E-A823-E8CEA6E3854A}"/>
                </a:ext>
              </a:extLst>
            </p:cNvPr>
            <p:cNvSpPr/>
            <p:nvPr/>
          </p:nvSpPr>
          <p:spPr>
            <a:xfrm>
              <a:off x="9205311" y="569144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192061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1" dur="500"/>
                                        <p:tgtEl>
                                          <p:spTgt spid="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3" grpId="0" build="p"/>
      <p:bldP spid="63" grpId="1" build="p"/>
      <p:bldP spid="64" grpId="0" build="p"/>
      <p:bldP spid="64" grpId="1" build="p"/>
      <p:bldP spid="67" grpId="0" build="p"/>
      <p:bldP spid="68" grpId="0" build="p"/>
      <p:bldP spid="69" grpId="0" build="p"/>
      <p:bldP spid="70" grpId="0" build="p"/>
      <p:bldP spid="71" grpId="0" build="p"/>
      <p:bldP spid="73" grpId="0" build="p"/>
      <p:bldP spid="73" grpId="1" build="p"/>
      <p:bldP spid="74" grpId="0" build="p"/>
      <p:bldP spid="74" grpId="1" build="p"/>
      <p:bldP spid="75" grpId="0" build="p"/>
      <p:bldP spid="75" grpId="1" build="p"/>
      <p:bldP spid="76" grpId="0" build="p"/>
      <p:bldP spid="76" grpId="1" build="p"/>
      <p:bldP spid="77" grpId="0" build="p"/>
      <p:bldP spid="78" grpId="0" build="p"/>
      <p:bldP spid="78" grpId="1" build="p"/>
      <p:bldP spid="79" grpId="0" build="p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9" grpId="0" animBg="1"/>
      <p:bldP spid="94" grpId="0" animBg="1"/>
      <p:bldP spid="11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62 + 7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69</a:t>
            </a:r>
          </a:p>
        </p:txBody>
      </p:sp>
    </p:spTree>
    <p:extLst>
      <p:ext uri="{BB962C8B-B14F-4D97-AF65-F5344CB8AC3E}">
        <p14:creationId xmlns:p14="http://schemas.microsoft.com/office/powerpoint/2010/main" val="142924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43 + 3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46</a:t>
            </a:r>
          </a:p>
        </p:txBody>
      </p:sp>
    </p:spTree>
    <p:extLst>
      <p:ext uri="{BB962C8B-B14F-4D97-AF65-F5344CB8AC3E}">
        <p14:creationId xmlns:p14="http://schemas.microsoft.com/office/powerpoint/2010/main" val="283428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83 + 5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88</a:t>
            </a:r>
          </a:p>
        </p:txBody>
      </p:sp>
    </p:spTree>
    <p:extLst>
      <p:ext uri="{BB962C8B-B14F-4D97-AF65-F5344CB8AC3E}">
        <p14:creationId xmlns:p14="http://schemas.microsoft.com/office/powerpoint/2010/main" val="465049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73 + 4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77</a:t>
            </a:r>
          </a:p>
        </p:txBody>
      </p:sp>
    </p:spTree>
    <p:extLst>
      <p:ext uri="{BB962C8B-B14F-4D97-AF65-F5344CB8AC3E}">
        <p14:creationId xmlns:p14="http://schemas.microsoft.com/office/powerpoint/2010/main" val="203826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86 + 3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89</a:t>
            </a:r>
          </a:p>
        </p:txBody>
      </p:sp>
    </p:spTree>
    <p:extLst>
      <p:ext uri="{BB962C8B-B14F-4D97-AF65-F5344CB8AC3E}">
        <p14:creationId xmlns:p14="http://schemas.microsoft.com/office/powerpoint/2010/main" val="125781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61 + 4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65</a:t>
            </a:r>
          </a:p>
        </p:txBody>
      </p:sp>
    </p:spTree>
    <p:extLst>
      <p:ext uri="{BB962C8B-B14F-4D97-AF65-F5344CB8AC3E}">
        <p14:creationId xmlns:p14="http://schemas.microsoft.com/office/powerpoint/2010/main" val="176358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17"/>
          <p:cNvSpPr txBox="1">
            <a:spLocks noGrp="1"/>
          </p:cNvSpPr>
          <p:nvPr>
            <p:ph type="title"/>
          </p:nvPr>
        </p:nvSpPr>
        <p:spPr>
          <a:xfrm>
            <a:off x="1981629" y="1216750"/>
            <a:ext cx="8029478" cy="11223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 dirty="0"/>
              <a:t>Ce que </a:t>
            </a:r>
            <a:r>
              <a:rPr lang="en-GB" sz="6000" dirty="0" err="1"/>
              <a:t>j’ai</a:t>
            </a:r>
            <a:r>
              <a:rPr lang="en-GB" sz="6000" dirty="0"/>
              <a:t> </a:t>
            </a:r>
            <a:r>
              <a:rPr lang="en-GB" sz="6000" dirty="0" err="1"/>
              <a:t>appris</a:t>
            </a:r>
            <a:r>
              <a:rPr lang="en-GB" sz="6000" dirty="0"/>
              <a:t> : </a:t>
            </a:r>
            <a:endParaRPr sz="60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463E6248-1A51-48C7-8E1A-8EFEB6B96504}"/>
              </a:ext>
            </a:extLst>
          </p:cNvPr>
          <p:cNvSpPr txBox="1"/>
          <p:nvPr/>
        </p:nvSpPr>
        <p:spPr>
          <a:xfrm>
            <a:off x="3010854" y="2844272"/>
            <a:ext cx="5517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Je sais utiliser les maisons des nombres pour calculer sans utiliser mes doigts. </a:t>
            </a:r>
          </a:p>
        </p:txBody>
      </p:sp>
      <p:sp>
        <p:nvSpPr>
          <p:cNvPr id="420" name="ZoneTexte 419">
            <a:extLst>
              <a:ext uri="{FF2B5EF4-FFF2-40B4-BE49-F238E27FC236}">
                <a16:creationId xmlns:a16="http://schemas.microsoft.com/office/drawing/2014/main" id="{E1F9ECFD-4631-4FAD-8035-4D6E99B19243}"/>
              </a:ext>
            </a:extLst>
          </p:cNvPr>
          <p:cNvSpPr txBox="1"/>
          <p:nvPr/>
        </p:nvSpPr>
        <p:spPr>
          <a:xfrm>
            <a:off x="10422443" y="662752"/>
            <a:ext cx="78206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600" dirty="0">
                <a:ln>
                  <a:solidFill>
                    <a:schemeClr val="bg2">
                      <a:lumMod val="65000"/>
                      <a:lumOff val="35000"/>
                    </a:schemeClr>
                  </a:solidFill>
                </a:ln>
                <a:solidFill>
                  <a:schemeClr val="bg1"/>
                </a:solidFill>
              </a:rPr>
              <a:t>8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D397C05-84DE-4F90-88AD-83280E4EF653}"/>
              </a:ext>
            </a:extLst>
          </p:cNvPr>
          <p:cNvSpPr/>
          <p:nvPr/>
        </p:nvSpPr>
        <p:spPr>
          <a:xfrm>
            <a:off x="9525569" y="176771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09B815AE-8785-4728-94DB-722198F49D01}"/>
              </a:ext>
            </a:extLst>
          </p:cNvPr>
          <p:cNvSpPr/>
          <p:nvPr/>
        </p:nvSpPr>
        <p:spPr>
          <a:xfrm>
            <a:off x="9902477" y="176771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Ellipse 35">
            <a:extLst>
              <a:ext uri="{FF2B5EF4-FFF2-40B4-BE49-F238E27FC236}">
                <a16:creationId xmlns:a16="http://schemas.microsoft.com/office/drawing/2014/main" id="{1618338E-07D9-4ED3-9D58-C709CB6DE795}"/>
              </a:ext>
            </a:extLst>
          </p:cNvPr>
          <p:cNvSpPr/>
          <p:nvPr/>
        </p:nvSpPr>
        <p:spPr>
          <a:xfrm>
            <a:off x="10251600" y="176771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Ellipse 36">
            <a:extLst>
              <a:ext uri="{FF2B5EF4-FFF2-40B4-BE49-F238E27FC236}">
                <a16:creationId xmlns:a16="http://schemas.microsoft.com/office/drawing/2014/main" id="{59C87FF1-F362-4E4B-B491-93980CD32841}"/>
              </a:ext>
            </a:extLst>
          </p:cNvPr>
          <p:cNvSpPr/>
          <p:nvPr/>
        </p:nvSpPr>
        <p:spPr>
          <a:xfrm>
            <a:off x="10611438" y="176771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>
            <a:extLst>
              <a:ext uri="{FF2B5EF4-FFF2-40B4-BE49-F238E27FC236}">
                <a16:creationId xmlns:a16="http://schemas.microsoft.com/office/drawing/2014/main" id="{F695F7B9-9BB6-4021-BBE2-28BC260A36A0}"/>
              </a:ext>
            </a:extLst>
          </p:cNvPr>
          <p:cNvSpPr/>
          <p:nvPr/>
        </p:nvSpPr>
        <p:spPr>
          <a:xfrm>
            <a:off x="10997693" y="1767714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>
            <a:extLst>
              <a:ext uri="{FF2B5EF4-FFF2-40B4-BE49-F238E27FC236}">
                <a16:creationId xmlns:a16="http://schemas.microsoft.com/office/drawing/2014/main" id="{FB925A64-AB8F-44EA-BB4E-C3B8FB22EB91}"/>
              </a:ext>
            </a:extLst>
          </p:cNvPr>
          <p:cNvSpPr/>
          <p:nvPr/>
        </p:nvSpPr>
        <p:spPr>
          <a:xfrm>
            <a:off x="11742548" y="2572179"/>
            <a:ext cx="342105" cy="34962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0" name="Groupe 39">
            <a:extLst>
              <a:ext uri="{FF2B5EF4-FFF2-40B4-BE49-F238E27FC236}">
                <a16:creationId xmlns:a16="http://schemas.microsoft.com/office/drawing/2014/main" id="{6B80065E-EE4A-4EAD-BCAA-D65385FB23DF}"/>
              </a:ext>
            </a:extLst>
          </p:cNvPr>
          <p:cNvGrpSpPr/>
          <p:nvPr/>
        </p:nvGrpSpPr>
        <p:grpSpPr>
          <a:xfrm>
            <a:off x="11400443" y="3528655"/>
            <a:ext cx="719275" cy="349624"/>
            <a:chOff x="9639061" y="4045528"/>
            <a:chExt cx="563499" cy="228600"/>
          </a:xfrm>
        </p:grpSpPr>
        <p:sp>
          <p:nvSpPr>
            <p:cNvPr id="41" name="Ellipse 40">
              <a:extLst>
                <a:ext uri="{FF2B5EF4-FFF2-40B4-BE49-F238E27FC236}">
                  <a16:creationId xmlns:a16="http://schemas.microsoft.com/office/drawing/2014/main" id="{69443B36-D79B-4591-9820-65B1405A327F}"/>
                </a:ext>
              </a:extLst>
            </p:cNvPr>
            <p:cNvSpPr/>
            <p:nvPr/>
          </p:nvSpPr>
          <p:spPr>
            <a:xfrm>
              <a:off x="9639061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93BF22F3-265C-4225-A3AE-60FC151E2041}"/>
                </a:ext>
              </a:extLst>
            </p:cNvPr>
            <p:cNvSpPr/>
            <p:nvPr/>
          </p:nvSpPr>
          <p:spPr>
            <a:xfrm>
              <a:off x="9934546" y="4045528"/>
              <a:ext cx="268014" cy="228600"/>
            </a:xfrm>
            <a:prstGeom prst="ellipse">
              <a:avLst/>
            </a:prstGeom>
            <a:solidFill>
              <a:srgbClr val="FF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3" name="Ellipse 42">
            <a:extLst>
              <a:ext uri="{FF2B5EF4-FFF2-40B4-BE49-F238E27FC236}">
                <a16:creationId xmlns:a16="http://schemas.microsoft.com/office/drawing/2014/main" id="{AB2507F4-1C64-4F8D-886E-F49ECE657BF1}"/>
              </a:ext>
            </a:extLst>
          </p:cNvPr>
          <p:cNvSpPr/>
          <p:nvPr/>
        </p:nvSpPr>
        <p:spPr>
          <a:xfrm>
            <a:off x="11387045" y="1754267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C685FF6A-0123-47B6-8031-4CD76292C3C2}"/>
              </a:ext>
            </a:extLst>
          </p:cNvPr>
          <p:cNvGrpSpPr/>
          <p:nvPr/>
        </p:nvGrpSpPr>
        <p:grpSpPr>
          <a:xfrm>
            <a:off x="11023735" y="4365493"/>
            <a:ext cx="1095983" cy="349624"/>
            <a:chOff x="10497864" y="4374574"/>
            <a:chExt cx="858622" cy="2286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A3F0A4EA-81F7-482A-978D-77E89C8BFE8D}"/>
                </a:ext>
              </a:extLst>
            </p:cNvPr>
            <p:cNvSpPr/>
            <p:nvPr/>
          </p:nvSpPr>
          <p:spPr>
            <a:xfrm>
              <a:off x="10497864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Ellipse 45">
              <a:extLst>
                <a:ext uri="{FF2B5EF4-FFF2-40B4-BE49-F238E27FC236}">
                  <a16:creationId xmlns:a16="http://schemas.microsoft.com/office/drawing/2014/main" id="{0E2F4885-4AF0-4D71-97CE-D3B9DDC91FF0}"/>
                </a:ext>
              </a:extLst>
            </p:cNvPr>
            <p:cNvSpPr/>
            <p:nvPr/>
          </p:nvSpPr>
          <p:spPr>
            <a:xfrm>
              <a:off x="10793168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Ellipse 46">
              <a:extLst>
                <a:ext uri="{FF2B5EF4-FFF2-40B4-BE49-F238E27FC236}">
                  <a16:creationId xmlns:a16="http://schemas.microsoft.com/office/drawing/2014/main" id="{7AC5F42A-9374-4EF1-9831-8F68F1D9C065}"/>
                </a:ext>
              </a:extLst>
            </p:cNvPr>
            <p:cNvSpPr/>
            <p:nvPr/>
          </p:nvSpPr>
          <p:spPr>
            <a:xfrm>
              <a:off x="11088472" y="4374574"/>
              <a:ext cx="268014" cy="228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48" name="Ellipse 47">
            <a:extLst>
              <a:ext uri="{FF2B5EF4-FFF2-40B4-BE49-F238E27FC236}">
                <a16:creationId xmlns:a16="http://schemas.microsoft.com/office/drawing/2014/main" id="{DDBA0563-EE4E-4BB0-B8B9-3D0BD71D5972}"/>
              </a:ext>
            </a:extLst>
          </p:cNvPr>
          <p:cNvSpPr/>
          <p:nvPr/>
        </p:nvSpPr>
        <p:spPr>
          <a:xfrm>
            <a:off x="11760081" y="1746257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C44712D3-FE35-4B94-A126-FE3B8F191A2D}"/>
              </a:ext>
            </a:extLst>
          </p:cNvPr>
          <p:cNvSpPr/>
          <p:nvPr/>
        </p:nvSpPr>
        <p:spPr>
          <a:xfrm>
            <a:off x="9137766" y="1787318"/>
            <a:ext cx="342105" cy="349624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D8F2CB07-96B6-458C-889A-372BA604178C}"/>
              </a:ext>
            </a:extLst>
          </p:cNvPr>
          <p:cNvGrpSpPr/>
          <p:nvPr/>
        </p:nvGrpSpPr>
        <p:grpSpPr>
          <a:xfrm>
            <a:off x="9114809" y="2562337"/>
            <a:ext cx="2576908" cy="362987"/>
            <a:chOff x="9114809" y="2683873"/>
            <a:chExt cx="2576908" cy="362987"/>
          </a:xfrm>
        </p:grpSpPr>
        <p:sp>
          <p:nvSpPr>
            <p:cNvPr id="51" name="Ellipse 50">
              <a:extLst>
                <a:ext uri="{FF2B5EF4-FFF2-40B4-BE49-F238E27FC236}">
                  <a16:creationId xmlns:a16="http://schemas.microsoft.com/office/drawing/2014/main" id="{D2FDDCDA-B59E-4A25-8784-2A43E0E0BF42}"/>
                </a:ext>
              </a:extLst>
            </p:cNvPr>
            <p:cNvSpPr/>
            <p:nvPr/>
          </p:nvSpPr>
          <p:spPr>
            <a:xfrm>
              <a:off x="9495692" y="2697236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4967ACCE-2377-4768-A5E5-EFDE08BA2615}"/>
                </a:ext>
              </a:extLst>
            </p:cNvPr>
            <p:cNvSpPr/>
            <p:nvPr/>
          </p:nvSpPr>
          <p:spPr>
            <a:xfrm>
              <a:off x="9837797" y="2697236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Ellipse 52">
              <a:extLst>
                <a:ext uri="{FF2B5EF4-FFF2-40B4-BE49-F238E27FC236}">
                  <a16:creationId xmlns:a16="http://schemas.microsoft.com/office/drawing/2014/main" id="{B1DCC09E-5BA6-4742-8C30-745010019695}"/>
                </a:ext>
              </a:extLst>
            </p:cNvPr>
            <p:cNvSpPr/>
            <p:nvPr/>
          </p:nvSpPr>
          <p:spPr>
            <a:xfrm>
              <a:off x="10214736" y="2697236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Ellipse 53">
              <a:extLst>
                <a:ext uri="{FF2B5EF4-FFF2-40B4-BE49-F238E27FC236}">
                  <a16:creationId xmlns:a16="http://schemas.microsoft.com/office/drawing/2014/main" id="{050FEFD4-F943-46EE-86BB-2CA03568E5C4}"/>
                </a:ext>
              </a:extLst>
            </p:cNvPr>
            <p:cNvSpPr/>
            <p:nvPr/>
          </p:nvSpPr>
          <p:spPr>
            <a:xfrm>
              <a:off x="10591676" y="2697236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>
              <a:extLst>
                <a:ext uri="{FF2B5EF4-FFF2-40B4-BE49-F238E27FC236}">
                  <a16:creationId xmlns:a16="http://schemas.microsoft.com/office/drawing/2014/main" id="{B8982EE2-DDFF-4A3F-B7C2-E90D84A1EE88}"/>
                </a:ext>
              </a:extLst>
            </p:cNvPr>
            <p:cNvSpPr/>
            <p:nvPr/>
          </p:nvSpPr>
          <p:spPr>
            <a:xfrm>
              <a:off x="10968615" y="2693715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>
              <a:extLst>
                <a:ext uri="{FF2B5EF4-FFF2-40B4-BE49-F238E27FC236}">
                  <a16:creationId xmlns:a16="http://schemas.microsoft.com/office/drawing/2014/main" id="{87551572-8361-4C1B-825B-C34E87322135}"/>
                </a:ext>
              </a:extLst>
            </p:cNvPr>
            <p:cNvSpPr/>
            <p:nvPr/>
          </p:nvSpPr>
          <p:spPr>
            <a:xfrm>
              <a:off x="11349612" y="2683873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>
              <a:extLst>
                <a:ext uri="{FF2B5EF4-FFF2-40B4-BE49-F238E27FC236}">
                  <a16:creationId xmlns:a16="http://schemas.microsoft.com/office/drawing/2014/main" id="{1148588E-7A84-416A-9F8E-06DDC86325B4}"/>
                </a:ext>
              </a:extLst>
            </p:cNvPr>
            <p:cNvSpPr/>
            <p:nvPr/>
          </p:nvSpPr>
          <p:spPr>
            <a:xfrm>
              <a:off x="9114809" y="2691640"/>
              <a:ext cx="342105" cy="349624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8" name="Groupe 57">
            <a:extLst>
              <a:ext uri="{FF2B5EF4-FFF2-40B4-BE49-F238E27FC236}">
                <a16:creationId xmlns:a16="http://schemas.microsoft.com/office/drawing/2014/main" id="{03E421AB-E89E-4D06-A11F-BF621BAD4E57}"/>
              </a:ext>
            </a:extLst>
          </p:cNvPr>
          <p:cNvGrpSpPr/>
          <p:nvPr/>
        </p:nvGrpSpPr>
        <p:grpSpPr>
          <a:xfrm>
            <a:off x="9124525" y="3537315"/>
            <a:ext cx="2214439" cy="356060"/>
            <a:chOff x="9124525" y="3879571"/>
            <a:chExt cx="2214439" cy="356060"/>
          </a:xfrm>
        </p:grpSpPr>
        <p:sp>
          <p:nvSpPr>
            <p:cNvPr id="59" name="Ellipse 58">
              <a:extLst>
                <a:ext uri="{FF2B5EF4-FFF2-40B4-BE49-F238E27FC236}">
                  <a16:creationId xmlns:a16="http://schemas.microsoft.com/office/drawing/2014/main" id="{AC7BBD92-C080-4DE3-8CE3-D5F7B5C7D87C}"/>
                </a:ext>
              </a:extLst>
            </p:cNvPr>
            <p:cNvSpPr/>
            <p:nvPr/>
          </p:nvSpPr>
          <p:spPr>
            <a:xfrm>
              <a:off x="9489102" y="3886007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Ellipse 59">
              <a:extLst>
                <a:ext uri="{FF2B5EF4-FFF2-40B4-BE49-F238E27FC236}">
                  <a16:creationId xmlns:a16="http://schemas.microsoft.com/office/drawing/2014/main" id="{2FC95925-1CEA-4D57-827B-DE5BDD5C70FE}"/>
                </a:ext>
              </a:extLst>
            </p:cNvPr>
            <p:cNvSpPr/>
            <p:nvPr/>
          </p:nvSpPr>
          <p:spPr>
            <a:xfrm>
              <a:off x="9866041" y="3886007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1" name="Ellipse 60">
              <a:extLst>
                <a:ext uri="{FF2B5EF4-FFF2-40B4-BE49-F238E27FC236}">
                  <a16:creationId xmlns:a16="http://schemas.microsoft.com/office/drawing/2014/main" id="{F38E0620-C700-4711-A701-294ACF4D4663}"/>
                </a:ext>
              </a:extLst>
            </p:cNvPr>
            <p:cNvSpPr/>
            <p:nvPr/>
          </p:nvSpPr>
          <p:spPr>
            <a:xfrm>
              <a:off x="10242981" y="3886007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Ellipse 61">
              <a:extLst>
                <a:ext uri="{FF2B5EF4-FFF2-40B4-BE49-F238E27FC236}">
                  <a16:creationId xmlns:a16="http://schemas.microsoft.com/office/drawing/2014/main" id="{552F6A61-179A-4C05-965C-836B800B3387}"/>
                </a:ext>
              </a:extLst>
            </p:cNvPr>
            <p:cNvSpPr/>
            <p:nvPr/>
          </p:nvSpPr>
          <p:spPr>
            <a:xfrm>
              <a:off x="10619920" y="3886007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>
              <a:extLst>
                <a:ext uri="{FF2B5EF4-FFF2-40B4-BE49-F238E27FC236}">
                  <a16:creationId xmlns:a16="http://schemas.microsoft.com/office/drawing/2014/main" id="{926253FC-1BB6-4750-8A59-DADDA8E0CFE4}"/>
                </a:ext>
              </a:extLst>
            </p:cNvPr>
            <p:cNvSpPr/>
            <p:nvPr/>
          </p:nvSpPr>
          <p:spPr>
            <a:xfrm>
              <a:off x="10996859" y="3879571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8CDF0CBE-E35B-43BC-812B-50F10908DF5A}"/>
                </a:ext>
              </a:extLst>
            </p:cNvPr>
            <p:cNvSpPr/>
            <p:nvPr/>
          </p:nvSpPr>
          <p:spPr>
            <a:xfrm>
              <a:off x="9124525" y="3879571"/>
              <a:ext cx="342105" cy="349624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5" name="Groupe 64">
            <a:extLst>
              <a:ext uri="{FF2B5EF4-FFF2-40B4-BE49-F238E27FC236}">
                <a16:creationId xmlns:a16="http://schemas.microsoft.com/office/drawing/2014/main" id="{1184A195-EC36-41BB-B7B6-641126C3D424}"/>
              </a:ext>
            </a:extLst>
          </p:cNvPr>
          <p:cNvGrpSpPr/>
          <p:nvPr/>
        </p:nvGrpSpPr>
        <p:grpSpPr>
          <a:xfrm>
            <a:off x="9207707" y="4381579"/>
            <a:ext cx="1780963" cy="361874"/>
            <a:chOff x="9207707" y="4849961"/>
            <a:chExt cx="1780963" cy="361874"/>
          </a:xfrm>
        </p:grpSpPr>
        <p:sp>
          <p:nvSpPr>
            <p:cNvPr id="66" name="Ellipse 65">
              <a:extLst>
                <a:ext uri="{FF2B5EF4-FFF2-40B4-BE49-F238E27FC236}">
                  <a16:creationId xmlns:a16="http://schemas.microsoft.com/office/drawing/2014/main" id="{ACC4F034-43FA-4B44-85A4-DAC63C676B8A}"/>
                </a:ext>
              </a:extLst>
            </p:cNvPr>
            <p:cNvSpPr/>
            <p:nvPr/>
          </p:nvSpPr>
          <p:spPr>
            <a:xfrm>
              <a:off x="9538150" y="4849961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Ellipse 66">
              <a:extLst>
                <a:ext uri="{FF2B5EF4-FFF2-40B4-BE49-F238E27FC236}">
                  <a16:creationId xmlns:a16="http://schemas.microsoft.com/office/drawing/2014/main" id="{99867F55-2E58-4992-B5CF-39ABD3B34844}"/>
                </a:ext>
              </a:extLst>
            </p:cNvPr>
            <p:cNvSpPr/>
            <p:nvPr/>
          </p:nvSpPr>
          <p:spPr>
            <a:xfrm>
              <a:off x="9915320" y="4849961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Ellipse 67">
              <a:extLst>
                <a:ext uri="{FF2B5EF4-FFF2-40B4-BE49-F238E27FC236}">
                  <a16:creationId xmlns:a16="http://schemas.microsoft.com/office/drawing/2014/main" id="{7F76CD4C-8ADF-4E3B-9742-02CE7EAF25C9}"/>
                </a:ext>
              </a:extLst>
            </p:cNvPr>
            <p:cNvSpPr/>
            <p:nvPr/>
          </p:nvSpPr>
          <p:spPr>
            <a:xfrm>
              <a:off x="10257425" y="4849961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Ellipse 68">
              <a:extLst>
                <a:ext uri="{FF2B5EF4-FFF2-40B4-BE49-F238E27FC236}">
                  <a16:creationId xmlns:a16="http://schemas.microsoft.com/office/drawing/2014/main" id="{A0898FC5-E692-4DE1-B946-2739100833EA}"/>
                </a:ext>
              </a:extLst>
            </p:cNvPr>
            <p:cNvSpPr/>
            <p:nvPr/>
          </p:nvSpPr>
          <p:spPr>
            <a:xfrm>
              <a:off x="10646565" y="4854780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Ellipse 69">
              <a:extLst>
                <a:ext uri="{FF2B5EF4-FFF2-40B4-BE49-F238E27FC236}">
                  <a16:creationId xmlns:a16="http://schemas.microsoft.com/office/drawing/2014/main" id="{3C7B9469-A63F-49AB-B18F-4C0EBC2ACBB0}"/>
                </a:ext>
              </a:extLst>
            </p:cNvPr>
            <p:cNvSpPr/>
            <p:nvPr/>
          </p:nvSpPr>
          <p:spPr>
            <a:xfrm>
              <a:off x="9207707" y="4862211"/>
              <a:ext cx="342105" cy="349624"/>
            </a:xfrm>
            <a:prstGeom prst="ellipse">
              <a:avLst/>
            </a:prstGeom>
            <a:solidFill>
              <a:srgbClr val="CC66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1" name="Groupe 70">
            <a:extLst>
              <a:ext uri="{FF2B5EF4-FFF2-40B4-BE49-F238E27FC236}">
                <a16:creationId xmlns:a16="http://schemas.microsoft.com/office/drawing/2014/main" id="{7B26F115-C97E-4001-B945-9F48BBCE263B}"/>
              </a:ext>
            </a:extLst>
          </p:cNvPr>
          <p:cNvGrpSpPr/>
          <p:nvPr/>
        </p:nvGrpSpPr>
        <p:grpSpPr>
          <a:xfrm>
            <a:off x="9243131" y="5146162"/>
            <a:ext cx="1391823" cy="361874"/>
            <a:chOff x="9205311" y="5679191"/>
            <a:chExt cx="1391823" cy="361874"/>
          </a:xfrm>
          <a:solidFill>
            <a:srgbClr val="990033"/>
          </a:solidFill>
        </p:grpSpPr>
        <p:sp>
          <p:nvSpPr>
            <p:cNvPr id="72" name="Ellipse 71">
              <a:extLst>
                <a:ext uri="{FF2B5EF4-FFF2-40B4-BE49-F238E27FC236}">
                  <a16:creationId xmlns:a16="http://schemas.microsoft.com/office/drawing/2014/main" id="{F29EBB9E-DF82-4AFA-A9B0-56C535DB7166}"/>
                </a:ext>
              </a:extLst>
            </p:cNvPr>
            <p:cNvSpPr/>
            <p:nvPr/>
          </p:nvSpPr>
          <p:spPr>
            <a:xfrm>
              <a:off x="9535754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Ellipse 72">
              <a:extLst>
                <a:ext uri="{FF2B5EF4-FFF2-40B4-BE49-F238E27FC236}">
                  <a16:creationId xmlns:a16="http://schemas.microsoft.com/office/drawing/2014/main" id="{028926E3-5B19-4984-9F26-0A142D1DE2C7}"/>
                </a:ext>
              </a:extLst>
            </p:cNvPr>
            <p:cNvSpPr/>
            <p:nvPr/>
          </p:nvSpPr>
          <p:spPr>
            <a:xfrm>
              <a:off x="9912924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Ellipse 73">
              <a:extLst>
                <a:ext uri="{FF2B5EF4-FFF2-40B4-BE49-F238E27FC236}">
                  <a16:creationId xmlns:a16="http://schemas.microsoft.com/office/drawing/2014/main" id="{135E0380-C5B9-458B-9F55-E65CBC8DCB95}"/>
                </a:ext>
              </a:extLst>
            </p:cNvPr>
            <p:cNvSpPr/>
            <p:nvPr/>
          </p:nvSpPr>
          <p:spPr>
            <a:xfrm>
              <a:off x="10255029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5" name="Ellipse 74">
              <a:extLst>
                <a:ext uri="{FF2B5EF4-FFF2-40B4-BE49-F238E27FC236}">
                  <a16:creationId xmlns:a16="http://schemas.microsoft.com/office/drawing/2014/main" id="{E0EAE5D1-BF99-487E-885B-6A02DE00A3CB}"/>
                </a:ext>
              </a:extLst>
            </p:cNvPr>
            <p:cNvSpPr/>
            <p:nvPr/>
          </p:nvSpPr>
          <p:spPr>
            <a:xfrm>
              <a:off x="9205311" y="569144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6" name="Groupe 75">
            <a:extLst>
              <a:ext uri="{FF2B5EF4-FFF2-40B4-BE49-F238E27FC236}">
                <a16:creationId xmlns:a16="http://schemas.microsoft.com/office/drawing/2014/main" id="{EF12E419-5BD8-4866-A58B-2BB56E9BC9E3}"/>
              </a:ext>
            </a:extLst>
          </p:cNvPr>
          <p:cNvGrpSpPr/>
          <p:nvPr/>
        </p:nvGrpSpPr>
        <p:grpSpPr>
          <a:xfrm>
            <a:off x="10657740" y="5124828"/>
            <a:ext cx="1391823" cy="361874"/>
            <a:chOff x="9205311" y="5679191"/>
            <a:chExt cx="1391823" cy="361874"/>
          </a:xfrm>
          <a:solidFill>
            <a:srgbClr val="800080"/>
          </a:solidFill>
        </p:grpSpPr>
        <p:sp>
          <p:nvSpPr>
            <p:cNvPr id="77" name="Ellipse 76">
              <a:extLst>
                <a:ext uri="{FF2B5EF4-FFF2-40B4-BE49-F238E27FC236}">
                  <a16:creationId xmlns:a16="http://schemas.microsoft.com/office/drawing/2014/main" id="{8615B6B9-FDEF-4D91-8A10-FE85AA6F2919}"/>
                </a:ext>
              </a:extLst>
            </p:cNvPr>
            <p:cNvSpPr/>
            <p:nvPr/>
          </p:nvSpPr>
          <p:spPr>
            <a:xfrm>
              <a:off x="9535754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>
              <a:extLst>
                <a:ext uri="{FF2B5EF4-FFF2-40B4-BE49-F238E27FC236}">
                  <a16:creationId xmlns:a16="http://schemas.microsoft.com/office/drawing/2014/main" id="{5C56CDEA-713C-4248-8963-73636DAE68B3}"/>
                </a:ext>
              </a:extLst>
            </p:cNvPr>
            <p:cNvSpPr/>
            <p:nvPr/>
          </p:nvSpPr>
          <p:spPr>
            <a:xfrm>
              <a:off x="9912924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>
              <a:extLst>
                <a:ext uri="{FF2B5EF4-FFF2-40B4-BE49-F238E27FC236}">
                  <a16:creationId xmlns:a16="http://schemas.microsoft.com/office/drawing/2014/main" id="{9481054C-589E-4145-9C64-BE1F8E47F9D6}"/>
                </a:ext>
              </a:extLst>
            </p:cNvPr>
            <p:cNvSpPr/>
            <p:nvPr/>
          </p:nvSpPr>
          <p:spPr>
            <a:xfrm>
              <a:off x="10255029" y="567919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>
              <a:extLst>
                <a:ext uri="{FF2B5EF4-FFF2-40B4-BE49-F238E27FC236}">
                  <a16:creationId xmlns:a16="http://schemas.microsoft.com/office/drawing/2014/main" id="{EFE55305-5893-4729-B7D1-A88E14B5A6BD}"/>
                </a:ext>
              </a:extLst>
            </p:cNvPr>
            <p:cNvSpPr/>
            <p:nvPr/>
          </p:nvSpPr>
          <p:spPr>
            <a:xfrm>
              <a:off x="9205311" y="5691441"/>
              <a:ext cx="342105" cy="349624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928867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" grpId="0"/>
      <p:bldP spid="2" grpId="0" uiExpand="1" build="p"/>
      <p:bldP spid="420" grpId="0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3" grpId="0" animBg="1"/>
      <p:bldP spid="48" grpId="0" animBg="1"/>
      <p:bldP spid="4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287353" y="1602754"/>
            <a:ext cx="3100509" cy="2856539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2081189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rgbClr val="FFC000"/>
                </a:solidFill>
              </a:rPr>
              <a:t>8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rgbClr val="FFC000"/>
                </a:solidFill>
              </a:rPr>
              <a:t>somme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740965" y="2512406"/>
            <a:ext cx="18977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rgbClr val="FFC000"/>
                </a:solidFill>
              </a:rPr>
              <a:t>5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6981325" y="2503526"/>
            <a:ext cx="81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rgbClr val="FFC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1583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25 + 3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28</a:t>
            </a:r>
          </a:p>
        </p:txBody>
      </p:sp>
    </p:spTree>
    <p:extLst>
      <p:ext uri="{BB962C8B-B14F-4D97-AF65-F5344CB8AC3E}">
        <p14:creationId xmlns:p14="http://schemas.microsoft.com/office/powerpoint/2010/main" val="420905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287353" y="1602754"/>
            <a:ext cx="3100509" cy="2856539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2081189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</a:t>
            </a:r>
            <a:r>
              <a:rPr lang="fr-FR" sz="3200" dirty="0">
                <a:solidFill>
                  <a:srgbClr val="FFC000"/>
                </a:solidFill>
              </a:rPr>
              <a:t> </a:t>
            </a:r>
            <a:r>
              <a:rPr lang="fr-FR" sz="5400" dirty="0">
                <a:solidFill>
                  <a:srgbClr val="FFC000"/>
                </a:solidFill>
              </a:rPr>
              <a:t>6</a:t>
            </a:r>
            <a:r>
              <a:rPr lang="fr-FR" sz="3200" dirty="0">
                <a:solidFill>
                  <a:srgbClr val="FFC000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rgbClr val="FFC000"/>
                </a:solidFill>
              </a:rPr>
              <a:t>somme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740965" y="2512406"/>
            <a:ext cx="18977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rgbClr val="FFC000"/>
                </a:solidFill>
              </a:rPr>
              <a:t>4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6981325" y="2503526"/>
            <a:ext cx="81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rgbClr val="FFC000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8988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54 + 2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56</a:t>
            </a:r>
          </a:p>
        </p:txBody>
      </p:sp>
    </p:spTree>
    <p:extLst>
      <p:ext uri="{BB962C8B-B14F-4D97-AF65-F5344CB8AC3E}">
        <p14:creationId xmlns:p14="http://schemas.microsoft.com/office/powerpoint/2010/main" val="1599740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287353" y="1602754"/>
            <a:ext cx="3100509" cy="2856539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2081189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rgbClr val="FFC000"/>
                </a:solidFill>
              </a:rPr>
              <a:t>9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rgbClr val="FFC000"/>
                </a:solidFill>
              </a:rPr>
              <a:t>somme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740965" y="2512406"/>
            <a:ext cx="18977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rgbClr val="FFC000"/>
                </a:solidFill>
              </a:rPr>
              <a:t>6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6981325" y="2503526"/>
            <a:ext cx="81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rgbClr val="FFC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00140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855940" y="1034166"/>
            <a:ext cx="3100509" cy="3993715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3136834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Calcule : 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834141" y="2419575"/>
            <a:ext cx="224797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46 + 3 = 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E5B25912-0018-4B52-B274-2882ED0BBA81}"/>
              </a:ext>
            </a:extLst>
          </p:cNvPr>
          <p:cNvSpPr/>
          <p:nvPr/>
        </p:nvSpPr>
        <p:spPr>
          <a:xfrm>
            <a:off x="7946406" y="2398838"/>
            <a:ext cx="88981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4400" dirty="0">
                <a:solidFill>
                  <a:srgbClr val="FFC000"/>
                </a:solidFill>
              </a:rPr>
              <a:t>49</a:t>
            </a:r>
          </a:p>
        </p:txBody>
      </p:sp>
    </p:spTree>
    <p:extLst>
      <p:ext uri="{BB962C8B-B14F-4D97-AF65-F5344CB8AC3E}">
        <p14:creationId xmlns:p14="http://schemas.microsoft.com/office/powerpoint/2010/main" val="268734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" name="Google Shape;466;p24"/>
          <p:cNvSpPr/>
          <p:nvPr/>
        </p:nvSpPr>
        <p:spPr>
          <a:xfrm rot="5400000">
            <a:off x="5287353" y="1602754"/>
            <a:ext cx="3100509" cy="2856539"/>
          </a:xfrm>
          <a:custGeom>
            <a:avLst/>
            <a:gdLst/>
            <a:ahLst/>
            <a:cxnLst/>
            <a:rect l="l" t="t" r="r" b="b"/>
            <a:pathLst>
              <a:path w="3991947" h="3375503" extrusionOk="0">
                <a:moveTo>
                  <a:pt x="463426" y="1341256"/>
                </a:moveTo>
                <a:lnTo>
                  <a:pt x="467498" y="1340555"/>
                </a:lnTo>
                <a:cubicBezTo>
                  <a:pt x="505612" y="1336231"/>
                  <a:pt x="545076" y="1333960"/>
                  <a:pt x="585496" y="1333960"/>
                </a:cubicBezTo>
                <a:cubicBezTo>
                  <a:pt x="908857" y="1333960"/>
                  <a:pt x="1170992" y="1479300"/>
                  <a:pt x="1170992" y="1658587"/>
                </a:cubicBezTo>
                <a:cubicBezTo>
                  <a:pt x="1170992" y="1837874"/>
                  <a:pt x="908857" y="1983214"/>
                  <a:pt x="585496" y="1983214"/>
                </a:cubicBezTo>
                <a:lnTo>
                  <a:pt x="467891" y="1976640"/>
                </a:lnTo>
                <a:lnTo>
                  <a:pt x="473299" y="1990638"/>
                </a:lnTo>
                <a:cubicBezTo>
                  <a:pt x="507069" y="2096592"/>
                  <a:pt x="527956" y="2242966"/>
                  <a:pt x="527956" y="2404647"/>
                </a:cubicBezTo>
                <a:cubicBezTo>
                  <a:pt x="527956" y="2485487"/>
                  <a:pt x="522734" y="2562501"/>
                  <a:pt x="513291" y="2632549"/>
                </a:cubicBezTo>
                <a:lnTo>
                  <a:pt x="509558" y="2654131"/>
                </a:lnTo>
                <a:lnTo>
                  <a:pt x="547353" y="2664924"/>
                </a:lnTo>
                <a:cubicBezTo>
                  <a:pt x="603015" y="2691863"/>
                  <a:pt x="634527" y="2755264"/>
                  <a:pt x="640477" y="2835992"/>
                </a:cubicBezTo>
                <a:lnTo>
                  <a:pt x="639725" y="2845495"/>
                </a:lnTo>
                <a:lnTo>
                  <a:pt x="738745" y="2804050"/>
                </a:lnTo>
                <a:cubicBezTo>
                  <a:pt x="798628" y="2785988"/>
                  <a:pt x="865149" y="2772283"/>
                  <a:pt x="935703" y="2764437"/>
                </a:cubicBezTo>
                <a:cubicBezTo>
                  <a:pt x="1112088" y="2744817"/>
                  <a:pt x="1271929" y="2766444"/>
                  <a:pt x="1370344" y="2815431"/>
                </a:cubicBezTo>
                <a:lnTo>
                  <a:pt x="1419911" y="2846884"/>
                </a:lnTo>
                <a:lnTo>
                  <a:pt x="1430405" y="2757001"/>
                </a:lnTo>
                <a:cubicBezTo>
                  <a:pt x="1464400" y="2618021"/>
                  <a:pt x="1543985" y="2520503"/>
                  <a:pt x="1636741" y="2520503"/>
                </a:cubicBezTo>
                <a:cubicBezTo>
                  <a:pt x="1729499" y="2520503"/>
                  <a:pt x="1809084" y="2618021"/>
                  <a:pt x="1843079" y="2757001"/>
                </a:cubicBezTo>
                <a:lnTo>
                  <a:pt x="1851603" y="2830001"/>
                </a:lnTo>
                <a:lnTo>
                  <a:pt x="1857259" y="2825106"/>
                </a:lnTo>
                <a:cubicBezTo>
                  <a:pt x="1997269" y="2734779"/>
                  <a:pt x="2334201" y="2654763"/>
                  <a:pt x="2731469" y="2627075"/>
                </a:cubicBezTo>
                <a:cubicBezTo>
                  <a:pt x="2930102" y="2613232"/>
                  <a:pt x="3115612" y="2614435"/>
                  <a:pt x="3270363" y="2627853"/>
                </a:cubicBezTo>
                <a:lnTo>
                  <a:pt x="3398641" y="2643357"/>
                </a:lnTo>
                <a:lnTo>
                  <a:pt x="3400654" y="2589452"/>
                </a:lnTo>
                <a:cubicBezTo>
                  <a:pt x="3407994" y="2534984"/>
                  <a:pt x="3430936" y="2491116"/>
                  <a:pt x="3469880" y="2465932"/>
                </a:cubicBezTo>
                <a:lnTo>
                  <a:pt x="3477294" y="2462785"/>
                </a:lnTo>
                <a:lnTo>
                  <a:pt x="3474877" y="2387542"/>
                </a:lnTo>
                <a:cubicBezTo>
                  <a:pt x="3474877" y="2306702"/>
                  <a:pt x="3480099" y="2229688"/>
                  <a:pt x="3489542" y="2159641"/>
                </a:cubicBezTo>
                <a:lnTo>
                  <a:pt x="3528521" y="1978251"/>
                </a:lnTo>
                <a:lnTo>
                  <a:pt x="3524449" y="1978952"/>
                </a:lnTo>
                <a:cubicBezTo>
                  <a:pt x="3486335" y="1983276"/>
                  <a:pt x="3446871" y="1985547"/>
                  <a:pt x="3406451" y="1985547"/>
                </a:cubicBezTo>
                <a:cubicBezTo>
                  <a:pt x="3083090" y="1985547"/>
                  <a:pt x="2820955" y="1840207"/>
                  <a:pt x="2820955" y="1660920"/>
                </a:cubicBezTo>
                <a:cubicBezTo>
                  <a:pt x="2820955" y="1481633"/>
                  <a:pt x="3083090" y="1336293"/>
                  <a:pt x="3406451" y="1336293"/>
                </a:cubicBezTo>
                <a:lnTo>
                  <a:pt x="3524056" y="1342867"/>
                </a:lnTo>
                <a:lnTo>
                  <a:pt x="3518648" y="1328869"/>
                </a:lnTo>
                <a:cubicBezTo>
                  <a:pt x="3493320" y="1249404"/>
                  <a:pt x="3475239" y="1147202"/>
                  <a:pt x="3467782" y="1032859"/>
                </a:cubicBezTo>
                <a:lnTo>
                  <a:pt x="3464081" y="917672"/>
                </a:lnTo>
                <a:lnTo>
                  <a:pt x="3444998" y="909571"/>
                </a:lnTo>
                <a:cubicBezTo>
                  <a:pt x="3406054" y="884388"/>
                  <a:pt x="3383112" y="840520"/>
                  <a:pt x="3375772" y="786052"/>
                </a:cubicBezTo>
                <a:lnTo>
                  <a:pt x="3373759" y="732146"/>
                </a:lnTo>
                <a:lnTo>
                  <a:pt x="3245481" y="747650"/>
                </a:lnTo>
                <a:cubicBezTo>
                  <a:pt x="3090730" y="761068"/>
                  <a:pt x="2905220" y="762272"/>
                  <a:pt x="2706587" y="748428"/>
                </a:cubicBezTo>
                <a:cubicBezTo>
                  <a:pt x="2309319" y="720741"/>
                  <a:pt x="1972387" y="640725"/>
                  <a:pt x="1832377" y="550397"/>
                </a:cubicBezTo>
                <a:lnTo>
                  <a:pt x="1826721" y="545503"/>
                </a:lnTo>
                <a:lnTo>
                  <a:pt x="1818197" y="618503"/>
                </a:lnTo>
                <a:cubicBezTo>
                  <a:pt x="1784202" y="757482"/>
                  <a:pt x="1704617" y="855000"/>
                  <a:pt x="1611859" y="855000"/>
                </a:cubicBezTo>
                <a:cubicBezTo>
                  <a:pt x="1519103" y="855000"/>
                  <a:pt x="1439518" y="757482"/>
                  <a:pt x="1405523" y="618503"/>
                </a:cubicBezTo>
                <a:lnTo>
                  <a:pt x="1395029" y="528620"/>
                </a:lnTo>
                <a:lnTo>
                  <a:pt x="1345462" y="560073"/>
                </a:lnTo>
                <a:cubicBezTo>
                  <a:pt x="1247047" y="609060"/>
                  <a:pt x="1087206" y="630687"/>
                  <a:pt x="910821" y="611067"/>
                </a:cubicBezTo>
                <a:cubicBezTo>
                  <a:pt x="840267" y="603220"/>
                  <a:pt x="773746" y="589515"/>
                  <a:pt x="713864" y="571453"/>
                </a:cubicBezTo>
                <a:lnTo>
                  <a:pt x="614842" y="530008"/>
                </a:lnTo>
                <a:lnTo>
                  <a:pt x="615595" y="539512"/>
                </a:lnTo>
                <a:cubicBezTo>
                  <a:pt x="609645" y="620240"/>
                  <a:pt x="578133" y="683641"/>
                  <a:pt x="522471" y="710580"/>
                </a:cubicBezTo>
                <a:lnTo>
                  <a:pt x="503583" y="715973"/>
                </a:lnTo>
                <a:lnTo>
                  <a:pt x="513279" y="813967"/>
                </a:lnTo>
                <a:cubicBezTo>
                  <a:pt x="515765" y="852082"/>
                  <a:pt x="517070" y="891545"/>
                  <a:pt x="517070" y="931965"/>
                </a:cubicBezTo>
                <a:cubicBezTo>
                  <a:pt x="517070" y="1012805"/>
                  <a:pt x="511848" y="1089819"/>
                  <a:pt x="502405" y="1159866"/>
                </a:cubicBezTo>
                <a:close/>
                <a:moveTo>
                  <a:pt x="0" y="1658587"/>
                </a:moveTo>
                <a:cubicBezTo>
                  <a:pt x="0" y="1568943"/>
                  <a:pt x="65534" y="1487786"/>
                  <a:pt x="171488" y="1429041"/>
                </a:cubicBezTo>
                <a:lnTo>
                  <a:pt x="221716" y="1406063"/>
                </a:lnTo>
                <a:lnTo>
                  <a:pt x="198503" y="1345973"/>
                </a:lnTo>
                <a:cubicBezTo>
                  <a:pt x="164733" y="1240019"/>
                  <a:pt x="143846" y="1093645"/>
                  <a:pt x="143846" y="931965"/>
                </a:cubicBezTo>
                <a:cubicBezTo>
                  <a:pt x="143846" y="810705"/>
                  <a:pt x="155595" y="698054"/>
                  <a:pt x="175716" y="604609"/>
                </a:cubicBezTo>
                <a:lnTo>
                  <a:pt x="194415" y="533504"/>
                </a:lnTo>
                <a:lnTo>
                  <a:pt x="190306" y="527850"/>
                </a:lnTo>
                <a:cubicBezTo>
                  <a:pt x="176640" y="506460"/>
                  <a:pt x="163860" y="483650"/>
                  <a:pt x="152215" y="459588"/>
                </a:cubicBezTo>
                <a:cubicBezTo>
                  <a:pt x="105633" y="363339"/>
                  <a:pt x="86023" y="265283"/>
                  <a:pt x="91973" y="184555"/>
                </a:cubicBezTo>
                <a:cubicBezTo>
                  <a:pt x="97922" y="103826"/>
                  <a:pt x="129434" y="40425"/>
                  <a:pt x="185096" y="13486"/>
                </a:cubicBezTo>
                <a:cubicBezTo>
                  <a:pt x="282505" y="-33657"/>
                  <a:pt x="421597" y="46487"/>
                  <a:pt x="517261" y="196217"/>
                </a:cubicBezTo>
                <a:lnTo>
                  <a:pt x="528259" y="215926"/>
                </a:lnTo>
                <a:lnTo>
                  <a:pt x="591752" y="190938"/>
                </a:lnTo>
                <a:cubicBezTo>
                  <a:pt x="688705" y="160948"/>
                  <a:pt x="819225" y="150247"/>
                  <a:pt x="960332" y="165941"/>
                </a:cubicBezTo>
                <a:cubicBezTo>
                  <a:pt x="1136717" y="185561"/>
                  <a:pt x="1287899" y="241782"/>
                  <a:pt x="1373144" y="311198"/>
                </a:cubicBezTo>
                <a:lnTo>
                  <a:pt x="1402740" y="340890"/>
                </a:lnTo>
                <a:lnTo>
                  <a:pt x="1405523" y="317055"/>
                </a:lnTo>
                <a:cubicBezTo>
                  <a:pt x="1439518" y="178075"/>
                  <a:pt x="1519103" y="80558"/>
                  <a:pt x="1611860" y="80558"/>
                </a:cubicBezTo>
                <a:cubicBezTo>
                  <a:pt x="1704617" y="80557"/>
                  <a:pt x="1784203" y="178076"/>
                  <a:pt x="1818197" y="317055"/>
                </a:cubicBezTo>
                <a:lnTo>
                  <a:pt x="1826496" y="388132"/>
                </a:lnTo>
                <a:lnTo>
                  <a:pt x="1844498" y="376488"/>
                </a:lnTo>
                <a:cubicBezTo>
                  <a:pt x="1995684" y="306456"/>
                  <a:pt x="2340458" y="273954"/>
                  <a:pt x="2737726" y="301641"/>
                </a:cubicBezTo>
                <a:cubicBezTo>
                  <a:pt x="3002571" y="320101"/>
                  <a:pt x="3240601" y="361816"/>
                  <a:pt x="3411344" y="414339"/>
                </a:cubicBezTo>
                <a:lnTo>
                  <a:pt x="3483700" y="440320"/>
                </a:lnTo>
                <a:lnTo>
                  <a:pt x="3513417" y="399753"/>
                </a:lnTo>
                <a:cubicBezTo>
                  <a:pt x="3626767" y="262921"/>
                  <a:pt x="3774659" y="200491"/>
                  <a:pt x="3865531" y="259254"/>
                </a:cubicBezTo>
                <a:cubicBezTo>
                  <a:pt x="3969385" y="326411"/>
                  <a:pt x="3959436" y="526433"/>
                  <a:pt x="3843309" y="706013"/>
                </a:cubicBezTo>
                <a:lnTo>
                  <a:pt x="3826681" y="728711"/>
                </a:lnTo>
                <a:lnTo>
                  <a:pt x="3833423" y="796862"/>
                </a:lnTo>
                <a:cubicBezTo>
                  <a:pt x="3835909" y="834977"/>
                  <a:pt x="3837215" y="874440"/>
                  <a:pt x="3837215" y="914860"/>
                </a:cubicBezTo>
                <a:cubicBezTo>
                  <a:pt x="3837215" y="1116961"/>
                  <a:pt x="3804579" y="1295145"/>
                  <a:pt x="3754939" y="1400363"/>
                </a:cubicBezTo>
                <a:lnTo>
                  <a:pt x="3754459" y="1401181"/>
                </a:lnTo>
                <a:lnTo>
                  <a:pt x="3820459" y="1431374"/>
                </a:lnTo>
                <a:cubicBezTo>
                  <a:pt x="3926413" y="1490120"/>
                  <a:pt x="3991947" y="1571277"/>
                  <a:pt x="3991947" y="1660920"/>
                </a:cubicBezTo>
                <a:cubicBezTo>
                  <a:pt x="3991947" y="1750564"/>
                  <a:pt x="3926413" y="1831721"/>
                  <a:pt x="3820459" y="1890466"/>
                </a:cubicBezTo>
                <a:lnTo>
                  <a:pt x="3770231" y="1913444"/>
                </a:lnTo>
                <a:lnTo>
                  <a:pt x="3793444" y="1973534"/>
                </a:lnTo>
                <a:cubicBezTo>
                  <a:pt x="3827214" y="2079488"/>
                  <a:pt x="3848101" y="2225862"/>
                  <a:pt x="3848101" y="2387542"/>
                </a:cubicBezTo>
                <a:cubicBezTo>
                  <a:pt x="3848101" y="2468382"/>
                  <a:pt x="3842879" y="2545396"/>
                  <a:pt x="3833436" y="2615444"/>
                </a:cubicBezTo>
                <a:lnTo>
                  <a:pt x="3832512" y="2620787"/>
                </a:lnTo>
                <a:lnTo>
                  <a:pt x="3868191" y="2669491"/>
                </a:lnTo>
                <a:cubicBezTo>
                  <a:pt x="3984317" y="2849071"/>
                  <a:pt x="3994267" y="3049092"/>
                  <a:pt x="3890413" y="3116249"/>
                </a:cubicBezTo>
                <a:cubicBezTo>
                  <a:pt x="3799540" y="3175012"/>
                  <a:pt x="3651648" y="3112582"/>
                  <a:pt x="3538299" y="2975750"/>
                </a:cubicBezTo>
                <a:lnTo>
                  <a:pt x="3508581" y="2935183"/>
                </a:lnTo>
                <a:lnTo>
                  <a:pt x="3436225" y="2961164"/>
                </a:lnTo>
                <a:cubicBezTo>
                  <a:pt x="3265483" y="3013688"/>
                  <a:pt x="3027453" y="3055402"/>
                  <a:pt x="2762608" y="3073862"/>
                </a:cubicBezTo>
                <a:cubicBezTo>
                  <a:pt x="2365340" y="3101549"/>
                  <a:pt x="2020566" y="3069047"/>
                  <a:pt x="1869380" y="2999015"/>
                </a:cubicBezTo>
                <a:lnTo>
                  <a:pt x="1851378" y="2987372"/>
                </a:lnTo>
                <a:lnTo>
                  <a:pt x="1843079" y="3058448"/>
                </a:lnTo>
                <a:cubicBezTo>
                  <a:pt x="1809085" y="3197427"/>
                  <a:pt x="1729499" y="3294946"/>
                  <a:pt x="1636742" y="3294945"/>
                </a:cubicBezTo>
                <a:cubicBezTo>
                  <a:pt x="1543985" y="3294945"/>
                  <a:pt x="1464400" y="3197428"/>
                  <a:pt x="1430405" y="3058448"/>
                </a:cubicBezTo>
                <a:lnTo>
                  <a:pt x="1427622" y="3034613"/>
                </a:lnTo>
                <a:lnTo>
                  <a:pt x="1398026" y="3064305"/>
                </a:lnTo>
                <a:cubicBezTo>
                  <a:pt x="1312781" y="3133721"/>
                  <a:pt x="1161599" y="3189942"/>
                  <a:pt x="985214" y="3209562"/>
                </a:cubicBezTo>
                <a:cubicBezTo>
                  <a:pt x="844107" y="3225256"/>
                  <a:pt x="713586" y="3214555"/>
                  <a:pt x="616634" y="3184565"/>
                </a:cubicBezTo>
                <a:lnTo>
                  <a:pt x="553141" y="3159577"/>
                </a:lnTo>
                <a:lnTo>
                  <a:pt x="542143" y="3179286"/>
                </a:lnTo>
                <a:cubicBezTo>
                  <a:pt x="446479" y="3329016"/>
                  <a:pt x="307386" y="3409160"/>
                  <a:pt x="209978" y="3362017"/>
                </a:cubicBezTo>
                <a:cubicBezTo>
                  <a:pt x="154316" y="3335078"/>
                  <a:pt x="122804" y="3271677"/>
                  <a:pt x="116855" y="3190948"/>
                </a:cubicBezTo>
                <a:cubicBezTo>
                  <a:pt x="110905" y="3110220"/>
                  <a:pt x="130515" y="3012164"/>
                  <a:pt x="177096" y="2915916"/>
                </a:cubicBezTo>
                <a:cubicBezTo>
                  <a:pt x="188742" y="2891854"/>
                  <a:pt x="201522" y="2869044"/>
                  <a:pt x="215188" y="2847654"/>
                </a:cubicBezTo>
                <a:lnTo>
                  <a:pt x="218716" y="2842799"/>
                </a:lnTo>
                <a:lnTo>
                  <a:pt x="209389" y="2818656"/>
                </a:lnTo>
                <a:cubicBezTo>
                  <a:pt x="175619" y="2712702"/>
                  <a:pt x="154732" y="2566328"/>
                  <a:pt x="154732" y="2404647"/>
                </a:cubicBezTo>
                <a:cubicBezTo>
                  <a:pt x="154732" y="2202546"/>
                  <a:pt x="187368" y="2024362"/>
                  <a:pt x="237008" y="1919144"/>
                </a:cubicBezTo>
                <a:lnTo>
                  <a:pt x="237488" y="1918326"/>
                </a:lnTo>
                <a:lnTo>
                  <a:pt x="171488" y="1888133"/>
                </a:lnTo>
                <a:cubicBezTo>
                  <a:pt x="65534" y="1829387"/>
                  <a:pt x="0" y="1748230"/>
                  <a:pt x="0" y="1658587"/>
                </a:cubicBezTo>
                <a:close/>
              </a:path>
            </a:pathLst>
          </a:custGeom>
          <a:solidFill>
            <a:srgbClr val="312723"/>
          </a:solidFill>
          <a:ln w="25400" cap="flat" cmpd="sng">
            <a:solidFill>
              <a:srgbClr val="29211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4"/>
          <p:cNvSpPr/>
          <p:nvPr/>
        </p:nvSpPr>
        <p:spPr>
          <a:xfrm>
            <a:off x="5699199" y="1746909"/>
            <a:ext cx="2081189" cy="2499218"/>
          </a:xfrm>
          <a:custGeom>
            <a:avLst/>
            <a:gdLst/>
            <a:ahLst/>
            <a:cxnLst/>
            <a:rect l="l" t="t" r="r" b="b"/>
            <a:pathLst>
              <a:path w="2162014" h="2798067" fill="none" extrusionOk="0">
                <a:moveTo>
                  <a:pt x="0" y="19243"/>
                </a:moveTo>
                <a:cubicBezTo>
                  <a:pt x="149923" y="7044"/>
                  <a:pt x="404189" y="20538"/>
                  <a:pt x="540504" y="14432"/>
                </a:cubicBezTo>
                <a:cubicBezTo>
                  <a:pt x="676819" y="8326"/>
                  <a:pt x="900700" y="3049"/>
                  <a:pt x="1102627" y="9429"/>
                </a:cubicBezTo>
                <a:cubicBezTo>
                  <a:pt x="1304554" y="15809"/>
                  <a:pt x="1384452" y="18743"/>
                  <a:pt x="1578270" y="5196"/>
                </a:cubicBezTo>
                <a:cubicBezTo>
                  <a:pt x="1772088" y="-8351"/>
                  <a:pt x="1992469" y="-3938"/>
                  <a:pt x="2162014" y="0"/>
                </a:cubicBezTo>
                <a:cubicBezTo>
                  <a:pt x="2148400" y="132108"/>
                  <a:pt x="2121111" y="319670"/>
                  <a:pt x="2136654" y="587594"/>
                </a:cubicBezTo>
                <a:cubicBezTo>
                  <a:pt x="2152198" y="855518"/>
                  <a:pt x="2145128" y="846641"/>
                  <a:pt x="2114917" y="1091246"/>
                </a:cubicBezTo>
                <a:cubicBezTo>
                  <a:pt x="2084706" y="1335851"/>
                  <a:pt x="2073605" y="1431577"/>
                  <a:pt x="2090764" y="1650860"/>
                </a:cubicBezTo>
                <a:cubicBezTo>
                  <a:pt x="2107924" y="1870143"/>
                  <a:pt x="2056629" y="2019758"/>
                  <a:pt x="2070235" y="2126531"/>
                </a:cubicBezTo>
                <a:cubicBezTo>
                  <a:pt x="2083841" y="2233304"/>
                  <a:pt x="2075044" y="2589389"/>
                  <a:pt x="2041252" y="2798067"/>
                </a:cubicBezTo>
                <a:cubicBezTo>
                  <a:pt x="1743059" y="2773018"/>
                  <a:pt x="1688245" y="2805466"/>
                  <a:pt x="1404984" y="2796784"/>
                </a:cubicBezTo>
                <a:cubicBezTo>
                  <a:pt x="1121723" y="2788102"/>
                  <a:pt x="1080452" y="2799518"/>
                  <a:pt x="806891" y="2795578"/>
                </a:cubicBezTo>
                <a:cubicBezTo>
                  <a:pt x="533330" y="2791638"/>
                  <a:pt x="358498" y="2785709"/>
                  <a:pt x="132447" y="2794218"/>
                </a:cubicBezTo>
                <a:cubicBezTo>
                  <a:pt x="120280" y="2647391"/>
                  <a:pt x="134919" y="2420312"/>
                  <a:pt x="100660" y="2128224"/>
                </a:cubicBezTo>
                <a:cubicBezTo>
                  <a:pt x="66400" y="1836136"/>
                  <a:pt x="58163" y="1671685"/>
                  <a:pt x="67548" y="1434480"/>
                </a:cubicBezTo>
                <a:cubicBezTo>
                  <a:pt x="76934" y="1197275"/>
                  <a:pt x="48016" y="994918"/>
                  <a:pt x="33112" y="712987"/>
                </a:cubicBezTo>
                <a:cubicBezTo>
                  <a:pt x="18207" y="431056"/>
                  <a:pt x="40947" y="179811"/>
                  <a:pt x="0" y="19243"/>
                </a:cubicBezTo>
                <a:close/>
              </a:path>
              <a:path w="2162014" h="2798067" extrusionOk="0">
                <a:moveTo>
                  <a:pt x="0" y="19243"/>
                </a:moveTo>
                <a:cubicBezTo>
                  <a:pt x="140999" y="38005"/>
                  <a:pt x="394287" y="10394"/>
                  <a:pt x="518883" y="14625"/>
                </a:cubicBezTo>
                <a:cubicBezTo>
                  <a:pt x="643479" y="18856"/>
                  <a:pt x="869131" y="-3266"/>
                  <a:pt x="994526" y="10391"/>
                </a:cubicBezTo>
                <a:cubicBezTo>
                  <a:pt x="1119921" y="24048"/>
                  <a:pt x="1355457" y="-17628"/>
                  <a:pt x="1578270" y="5196"/>
                </a:cubicBezTo>
                <a:cubicBezTo>
                  <a:pt x="1801083" y="28020"/>
                  <a:pt x="2003006" y="-20899"/>
                  <a:pt x="2162014" y="0"/>
                </a:cubicBezTo>
                <a:cubicBezTo>
                  <a:pt x="2176690" y="111961"/>
                  <a:pt x="2128067" y="322500"/>
                  <a:pt x="2139069" y="531633"/>
                </a:cubicBezTo>
                <a:cubicBezTo>
                  <a:pt x="2150071" y="740766"/>
                  <a:pt x="2146135" y="920651"/>
                  <a:pt x="2117332" y="1035285"/>
                </a:cubicBezTo>
                <a:cubicBezTo>
                  <a:pt x="2088529" y="1149919"/>
                  <a:pt x="2084427" y="1477176"/>
                  <a:pt x="2093180" y="1594898"/>
                </a:cubicBezTo>
                <a:cubicBezTo>
                  <a:pt x="2101933" y="1712620"/>
                  <a:pt x="2089763" y="2033009"/>
                  <a:pt x="2069027" y="2154512"/>
                </a:cubicBezTo>
                <a:cubicBezTo>
                  <a:pt x="2048292" y="2276015"/>
                  <a:pt x="2079174" y="2502089"/>
                  <a:pt x="2041252" y="2798067"/>
                </a:cubicBezTo>
                <a:cubicBezTo>
                  <a:pt x="1811805" y="2791594"/>
                  <a:pt x="1671452" y="2775574"/>
                  <a:pt x="1443160" y="2796861"/>
                </a:cubicBezTo>
                <a:cubicBezTo>
                  <a:pt x="1214868" y="2818148"/>
                  <a:pt x="1118888" y="2791100"/>
                  <a:pt x="806891" y="2795578"/>
                </a:cubicBezTo>
                <a:cubicBezTo>
                  <a:pt x="494894" y="2800056"/>
                  <a:pt x="339364" y="2786642"/>
                  <a:pt x="132447" y="2794218"/>
                </a:cubicBezTo>
                <a:cubicBezTo>
                  <a:pt x="148770" y="2519109"/>
                  <a:pt x="105843" y="2287985"/>
                  <a:pt x="96686" y="2044975"/>
                </a:cubicBezTo>
                <a:cubicBezTo>
                  <a:pt x="87530" y="1801965"/>
                  <a:pt x="46761" y="1554000"/>
                  <a:pt x="60926" y="1295731"/>
                </a:cubicBezTo>
                <a:cubicBezTo>
                  <a:pt x="75091" y="1037462"/>
                  <a:pt x="87359" y="652585"/>
                  <a:pt x="0" y="19243"/>
                </a:cubicBezTo>
                <a:close/>
              </a:path>
            </a:pathLst>
          </a:custGeom>
          <a:solidFill>
            <a:srgbClr val="FFF2CC"/>
          </a:solidFill>
          <a:ln w="25400" cap="flat" cmpd="sng">
            <a:solidFill>
              <a:srgbClr val="5404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8000" b="0" i="0" u="none" strike="noStrike" cap="none" dirty="0">
              <a:solidFill>
                <a:srgbClr val="FFC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72" name="Google Shape;472;p24"/>
          <p:cNvGrpSpPr/>
          <p:nvPr/>
        </p:nvGrpSpPr>
        <p:grpSpPr>
          <a:xfrm>
            <a:off x="118226" y="-129139"/>
            <a:ext cx="5373203" cy="6952662"/>
            <a:chOff x="1235349" y="95878"/>
            <a:chExt cx="4953174" cy="6409165"/>
          </a:xfrm>
        </p:grpSpPr>
        <p:sp>
          <p:nvSpPr>
            <p:cNvPr id="473" name="Google Shape;473;p24"/>
            <p:cNvSpPr/>
            <p:nvPr/>
          </p:nvSpPr>
          <p:spPr>
            <a:xfrm>
              <a:off x="1235349" y="5764958"/>
              <a:ext cx="4420500" cy="738900"/>
            </a:xfrm>
            <a:prstGeom prst="ellipse">
              <a:avLst/>
            </a:prstGeom>
            <a:solidFill>
              <a:srgbClr val="262626">
                <a:alpha val="5059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4" name="Google Shape;474;p24"/>
            <p:cNvSpPr/>
            <p:nvPr/>
          </p:nvSpPr>
          <p:spPr>
            <a:xfrm rot="3218761">
              <a:off x="5202491" y="2774052"/>
              <a:ext cx="60528" cy="2179025"/>
            </a:xfrm>
            <a:custGeom>
              <a:avLst/>
              <a:gdLst/>
              <a:ahLst/>
              <a:cxnLst/>
              <a:rect l="l" t="t" r="r" b="b"/>
              <a:pathLst>
                <a:path w="60556" h="2180027" extrusionOk="0">
                  <a:moveTo>
                    <a:pt x="0" y="6056"/>
                  </a:moveTo>
                  <a:lnTo>
                    <a:pt x="18166" y="0"/>
                  </a:lnTo>
                  <a:lnTo>
                    <a:pt x="60556" y="2180027"/>
                  </a:lnTo>
                  <a:lnTo>
                    <a:pt x="0" y="2180027"/>
                  </a:lnTo>
                  <a:lnTo>
                    <a:pt x="0" y="6056"/>
                  </a:ln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29211E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6091965" y="3118649"/>
              <a:ext cx="72000" cy="72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6" name="Google Shape;476;p24"/>
            <p:cNvSpPr/>
            <p:nvPr/>
          </p:nvSpPr>
          <p:spPr>
            <a:xfrm rot="8291453" flipH="1">
              <a:off x="2949979" y="1624558"/>
              <a:ext cx="1456609" cy="1403666"/>
            </a:xfrm>
            <a:custGeom>
              <a:avLst/>
              <a:gdLst/>
              <a:ahLst/>
              <a:cxnLst/>
              <a:rect l="l" t="t" r="r" b="b"/>
              <a:pathLst>
                <a:path w="1433284" h="1348402" extrusionOk="0">
                  <a:moveTo>
                    <a:pt x="1014256" y="581316"/>
                  </a:moveTo>
                  <a:lnTo>
                    <a:pt x="1012799" y="580451"/>
                  </a:lnTo>
                  <a:lnTo>
                    <a:pt x="1014190" y="580479"/>
                  </a:lnTo>
                  <a:close/>
                  <a:moveTo>
                    <a:pt x="1216279" y="1137349"/>
                  </a:moveTo>
                  <a:cubicBezTo>
                    <a:pt x="1240201" y="1105315"/>
                    <a:pt x="1200627" y="1032950"/>
                    <a:pt x="1123744" y="957248"/>
                  </a:cubicBezTo>
                  <a:lnTo>
                    <a:pt x="1123221" y="956803"/>
                  </a:lnTo>
                  <a:lnTo>
                    <a:pt x="1151886" y="966678"/>
                  </a:lnTo>
                  <a:cubicBezTo>
                    <a:pt x="1244838" y="992485"/>
                    <a:pt x="1322343" y="995220"/>
                    <a:pt x="1354126" y="972594"/>
                  </a:cubicBezTo>
                  <a:cubicBezTo>
                    <a:pt x="1360179" y="968284"/>
                    <a:pt x="1364574" y="963054"/>
                    <a:pt x="1367100" y="956889"/>
                  </a:cubicBezTo>
                  <a:cubicBezTo>
                    <a:pt x="1377208" y="932226"/>
                    <a:pt x="1355511" y="897256"/>
                    <a:pt x="1312262" y="860655"/>
                  </a:cubicBezTo>
                  <a:lnTo>
                    <a:pt x="1253213" y="819906"/>
                  </a:lnTo>
                  <a:lnTo>
                    <a:pt x="1312020" y="814425"/>
                  </a:lnTo>
                  <a:cubicBezTo>
                    <a:pt x="1364540" y="805385"/>
                    <a:pt x="1403100" y="789552"/>
                    <a:pt x="1418925" y="768911"/>
                  </a:cubicBezTo>
                  <a:cubicBezTo>
                    <a:pt x="1423447" y="763013"/>
                    <a:pt x="1426112" y="756723"/>
                    <a:pt x="1426716" y="750087"/>
                  </a:cubicBezTo>
                  <a:cubicBezTo>
                    <a:pt x="1429136" y="723543"/>
                    <a:pt x="1398127" y="696486"/>
                    <a:pt x="1346037" y="674200"/>
                  </a:cubicBezTo>
                  <a:lnTo>
                    <a:pt x="1305457" y="661379"/>
                  </a:lnTo>
                  <a:lnTo>
                    <a:pt x="1380788" y="602769"/>
                  </a:lnTo>
                  <a:cubicBezTo>
                    <a:pt x="1421874" y="563757"/>
                    <a:pt x="1441538" y="527606"/>
                    <a:pt x="1430038" y="503559"/>
                  </a:cubicBezTo>
                  <a:cubicBezTo>
                    <a:pt x="1418539" y="479514"/>
                    <a:pt x="1378053" y="472127"/>
                    <a:pt x="1321894" y="479623"/>
                  </a:cubicBezTo>
                  <a:lnTo>
                    <a:pt x="1269502" y="491943"/>
                  </a:lnTo>
                  <a:lnTo>
                    <a:pt x="1319161" y="455584"/>
                  </a:lnTo>
                  <a:cubicBezTo>
                    <a:pt x="1350908" y="426921"/>
                    <a:pt x="1366389" y="399544"/>
                    <a:pt x="1358079" y="380249"/>
                  </a:cubicBezTo>
                  <a:cubicBezTo>
                    <a:pt x="1349769" y="360955"/>
                    <a:pt x="1319240" y="353394"/>
                    <a:pt x="1276601" y="356768"/>
                  </a:cubicBezTo>
                  <a:lnTo>
                    <a:pt x="1248604" y="361902"/>
                  </a:lnTo>
                  <a:lnTo>
                    <a:pt x="1257933" y="320123"/>
                  </a:lnTo>
                  <a:cubicBezTo>
                    <a:pt x="1257750" y="300173"/>
                    <a:pt x="1252485" y="281798"/>
                    <a:pt x="1241582" y="266290"/>
                  </a:cubicBezTo>
                  <a:cubicBezTo>
                    <a:pt x="1219776" y="235274"/>
                    <a:pt x="1179544" y="221600"/>
                    <a:pt x="1132125" y="224565"/>
                  </a:cubicBezTo>
                  <a:lnTo>
                    <a:pt x="1078242" y="236645"/>
                  </a:lnTo>
                  <a:lnTo>
                    <a:pt x="1094764" y="197925"/>
                  </a:lnTo>
                  <a:cubicBezTo>
                    <a:pt x="1106799" y="155084"/>
                    <a:pt x="1103489" y="119504"/>
                    <a:pt x="1081982" y="101342"/>
                  </a:cubicBezTo>
                  <a:cubicBezTo>
                    <a:pt x="1060476" y="83180"/>
                    <a:pt x="1024845" y="85874"/>
                    <a:pt x="984623" y="104911"/>
                  </a:cubicBezTo>
                  <a:lnTo>
                    <a:pt x="945348" y="130170"/>
                  </a:lnTo>
                  <a:lnTo>
                    <a:pt x="954826" y="84487"/>
                  </a:lnTo>
                  <a:cubicBezTo>
                    <a:pt x="959189" y="41936"/>
                    <a:pt x="952339" y="11241"/>
                    <a:pt x="933242" y="2485"/>
                  </a:cubicBezTo>
                  <a:cubicBezTo>
                    <a:pt x="895048" y="-15026"/>
                    <a:pt x="822329" y="61851"/>
                    <a:pt x="770820" y="174197"/>
                  </a:cubicBezTo>
                  <a:cubicBezTo>
                    <a:pt x="719310" y="286542"/>
                    <a:pt x="708516" y="391813"/>
                    <a:pt x="746710" y="409324"/>
                  </a:cubicBezTo>
                  <a:cubicBezTo>
                    <a:pt x="751484" y="411513"/>
                    <a:pt x="756798" y="412227"/>
                    <a:pt x="762542" y="411582"/>
                  </a:cubicBezTo>
                  <a:lnTo>
                    <a:pt x="775161" y="407538"/>
                  </a:lnTo>
                  <a:lnTo>
                    <a:pt x="780451" y="426556"/>
                  </a:lnTo>
                  <a:cubicBezTo>
                    <a:pt x="783598" y="433115"/>
                    <a:pt x="787838" y="438744"/>
                    <a:pt x="793214" y="443285"/>
                  </a:cubicBezTo>
                  <a:cubicBezTo>
                    <a:pt x="803967" y="452365"/>
                    <a:pt x="818252" y="456233"/>
                    <a:pt x="834875" y="455449"/>
                  </a:cubicBezTo>
                  <a:lnTo>
                    <a:pt x="864168" y="447175"/>
                  </a:lnTo>
                  <a:lnTo>
                    <a:pt x="859100" y="469868"/>
                  </a:lnTo>
                  <a:cubicBezTo>
                    <a:pt x="859285" y="489818"/>
                    <a:pt x="864549" y="508194"/>
                    <a:pt x="875452" y="523702"/>
                  </a:cubicBezTo>
                  <a:cubicBezTo>
                    <a:pt x="886355" y="539210"/>
                    <a:pt x="901865" y="550382"/>
                    <a:pt x="920576" y="557308"/>
                  </a:cubicBezTo>
                  <a:lnTo>
                    <a:pt x="950147" y="561039"/>
                  </a:lnTo>
                  <a:lnTo>
                    <a:pt x="957261" y="569573"/>
                  </a:lnTo>
                  <a:lnTo>
                    <a:pt x="972853" y="575148"/>
                  </a:lnTo>
                  <a:lnTo>
                    <a:pt x="967965" y="577322"/>
                  </a:lnTo>
                  <a:cubicBezTo>
                    <a:pt x="960819" y="583860"/>
                    <a:pt x="954124" y="593414"/>
                    <a:pt x="948052" y="605479"/>
                  </a:cubicBezTo>
                  <a:lnTo>
                    <a:pt x="937137" y="634653"/>
                  </a:lnTo>
                  <a:lnTo>
                    <a:pt x="926574" y="635972"/>
                  </a:lnTo>
                  <a:cubicBezTo>
                    <a:pt x="871313" y="648475"/>
                    <a:pt x="835924" y="669481"/>
                    <a:pt x="833505" y="696024"/>
                  </a:cubicBezTo>
                  <a:lnTo>
                    <a:pt x="838855" y="710884"/>
                  </a:lnTo>
                  <a:lnTo>
                    <a:pt x="828893" y="715310"/>
                  </a:lnTo>
                  <a:cubicBezTo>
                    <a:pt x="822838" y="719620"/>
                    <a:pt x="818444" y="724849"/>
                    <a:pt x="815916" y="731015"/>
                  </a:cubicBezTo>
                  <a:lnTo>
                    <a:pt x="815158" y="739675"/>
                  </a:lnTo>
                  <a:lnTo>
                    <a:pt x="811250" y="737051"/>
                  </a:lnTo>
                  <a:cubicBezTo>
                    <a:pt x="794371" y="728355"/>
                    <a:pt x="779332" y="726242"/>
                    <a:pt x="767281" y="731934"/>
                  </a:cubicBezTo>
                  <a:cubicBezTo>
                    <a:pt x="755231" y="737626"/>
                    <a:pt x="747311" y="750584"/>
                    <a:pt x="743305" y="769144"/>
                  </a:cubicBezTo>
                  <a:lnTo>
                    <a:pt x="742332" y="779150"/>
                  </a:lnTo>
                  <a:lnTo>
                    <a:pt x="739000" y="780940"/>
                  </a:lnTo>
                  <a:lnTo>
                    <a:pt x="734056" y="794927"/>
                  </a:lnTo>
                  <a:lnTo>
                    <a:pt x="727887" y="791022"/>
                  </a:lnTo>
                  <a:lnTo>
                    <a:pt x="716127" y="790731"/>
                  </a:lnTo>
                  <a:lnTo>
                    <a:pt x="710369" y="780840"/>
                  </a:lnTo>
                  <a:lnTo>
                    <a:pt x="704883" y="751574"/>
                  </a:lnTo>
                  <a:cubicBezTo>
                    <a:pt x="699257" y="733440"/>
                    <a:pt x="690225" y="721231"/>
                    <a:pt x="677719" y="716624"/>
                  </a:cubicBezTo>
                  <a:cubicBezTo>
                    <a:pt x="640203" y="702803"/>
                    <a:pt x="582085" y="761327"/>
                    <a:pt x="531383" y="856568"/>
                  </a:cubicBezTo>
                  <a:lnTo>
                    <a:pt x="522762" y="875960"/>
                  </a:lnTo>
                  <a:lnTo>
                    <a:pt x="502383" y="876361"/>
                  </a:lnTo>
                  <a:lnTo>
                    <a:pt x="500475" y="877515"/>
                  </a:lnTo>
                  <a:lnTo>
                    <a:pt x="507447" y="853170"/>
                  </a:lnTo>
                  <a:cubicBezTo>
                    <a:pt x="510687" y="830966"/>
                    <a:pt x="510244" y="810944"/>
                    <a:pt x="505926" y="794419"/>
                  </a:cubicBezTo>
                  <a:lnTo>
                    <a:pt x="486978" y="765523"/>
                  </a:lnTo>
                  <a:lnTo>
                    <a:pt x="486242" y="752354"/>
                  </a:lnTo>
                  <a:cubicBezTo>
                    <a:pt x="480382" y="743635"/>
                    <a:pt x="469603" y="738822"/>
                    <a:pt x="455127" y="737585"/>
                  </a:cubicBezTo>
                  <a:lnTo>
                    <a:pt x="419680" y="742028"/>
                  </a:lnTo>
                  <a:lnTo>
                    <a:pt x="426160" y="712435"/>
                  </a:lnTo>
                  <a:cubicBezTo>
                    <a:pt x="412929" y="672555"/>
                    <a:pt x="307110" y="671776"/>
                    <a:pt x="189806" y="710692"/>
                  </a:cubicBezTo>
                  <a:cubicBezTo>
                    <a:pt x="72503" y="749611"/>
                    <a:pt x="-11865" y="813489"/>
                    <a:pt x="1366" y="853369"/>
                  </a:cubicBezTo>
                  <a:cubicBezTo>
                    <a:pt x="11290" y="883278"/>
                    <a:pt x="73293" y="891195"/>
                    <a:pt x="153162" y="876865"/>
                  </a:cubicBezTo>
                  <a:lnTo>
                    <a:pt x="189075" y="867625"/>
                  </a:lnTo>
                  <a:lnTo>
                    <a:pt x="139170" y="920797"/>
                  </a:lnTo>
                  <a:cubicBezTo>
                    <a:pt x="113238" y="954813"/>
                    <a:pt x="103059" y="984570"/>
                    <a:pt x="114778" y="1002006"/>
                  </a:cubicBezTo>
                  <a:cubicBezTo>
                    <a:pt x="126496" y="1019443"/>
                    <a:pt x="157894" y="1021257"/>
                    <a:pt x="199185" y="1010094"/>
                  </a:cubicBezTo>
                  <a:lnTo>
                    <a:pt x="213532" y="1004589"/>
                  </a:lnTo>
                  <a:lnTo>
                    <a:pt x="205704" y="1031921"/>
                  </a:lnTo>
                  <a:cubicBezTo>
                    <a:pt x="199225" y="1076327"/>
                    <a:pt x="207476" y="1112009"/>
                    <a:pt x="231991" y="1128440"/>
                  </a:cubicBezTo>
                  <a:cubicBezTo>
                    <a:pt x="244250" y="1136655"/>
                    <a:pt x="259414" y="1139280"/>
                    <a:pt x="276339" y="1136991"/>
                  </a:cubicBezTo>
                  <a:lnTo>
                    <a:pt x="319698" y="1120470"/>
                  </a:lnTo>
                  <a:lnTo>
                    <a:pt x="301465" y="1181366"/>
                  </a:lnTo>
                  <a:cubicBezTo>
                    <a:pt x="293450" y="1223380"/>
                    <a:pt x="297627" y="1254552"/>
                    <a:pt x="315899" y="1264922"/>
                  </a:cubicBezTo>
                  <a:cubicBezTo>
                    <a:pt x="334170" y="1275292"/>
                    <a:pt x="363074" y="1262897"/>
                    <a:pt x="395037" y="1234474"/>
                  </a:cubicBezTo>
                  <a:lnTo>
                    <a:pt x="438280" y="1187262"/>
                  </a:lnTo>
                  <a:lnTo>
                    <a:pt x="438747" y="1209186"/>
                  </a:lnTo>
                  <a:cubicBezTo>
                    <a:pt x="442101" y="1244645"/>
                    <a:pt x="453045" y="1268660"/>
                    <a:pt x="471803" y="1275571"/>
                  </a:cubicBezTo>
                  <a:cubicBezTo>
                    <a:pt x="496814" y="1284784"/>
                    <a:pt x="530981" y="1261845"/>
                    <a:pt x="566003" y="1217309"/>
                  </a:cubicBezTo>
                  <a:lnTo>
                    <a:pt x="574686" y="1203706"/>
                  </a:lnTo>
                  <a:lnTo>
                    <a:pt x="590608" y="1262353"/>
                  </a:lnTo>
                  <a:cubicBezTo>
                    <a:pt x="611843" y="1315942"/>
                    <a:pt x="640573" y="1348858"/>
                    <a:pt x="671763" y="1348398"/>
                  </a:cubicBezTo>
                  <a:cubicBezTo>
                    <a:pt x="702954" y="1347938"/>
                    <a:pt x="730700" y="1314189"/>
                    <a:pt x="750345" y="1259995"/>
                  </a:cubicBezTo>
                  <a:lnTo>
                    <a:pt x="760689" y="1225146"/>
                  </a:lnTo>
                  <a:lnTo>
                    <a:pt x="781672" y="1281342"/>
                  </a:lnTo>
                  <a:cubicBezTo>
                    <a:pt x="797549" y="1313225"/>
                    <a:pt x="816395" y="1331700"/>
                    <a:pt x="836383" y="1331405"/>
                  </a:cubicBezTo>
                  <a:cubicBezTo>
                    <a:pt x="843046" y="1331307"/>
                    <a:pt x="849520" y="1329128"/>
                    <a:pt x="855744" y="1325068"/>
                  </a:cubicBezTo>
                  <a:cubicBezTo>
                    <a:pt x="872083" y="1314412"/>
                    <a:pt x="886697" y="1290798"/>
                    <a:pt x="898472" y="1257854"/>
                  </a:cubicBezTo>
                  <a:lnTo>
                    <a:pt x="912358" y="1207366"/>
                  </a:lnTo>
                  <a:lnTo>
                    <a:pt x="922719" y="1220816"/>
                  </a:lnTo>
                  <a:cubicBezTo>
                    <a:pt x="961532" y="1262090"/>
                    <a:pt x="997589" y="1281927"/>
                    <a:pt x="1021689" y="1270543"/>
                  </a:cubicBezTo>
                  <a:cubicBezTo>
                    <a:pt x="1045790" y="1259159"/>
                    <a:pt x="1053372" y="1218710"/>
                    <a:pt x="1046146" y="1162515"/>
                  </a:cubicBezTo>
                  <a:lnTo>
                    <a:pt x="1033389" y="1107070"/>
                  </a:lnTo>
                  <a:lnTo>
                    <a:pt x="1105546" y="1139841"/>
                  </a:lnTo>
                  <a:cubicBezTo>
                    <a:pt x="1159183" y="1158094"/>
                    <a:pt x="1200332" y="1158705"/>
                    <a:pt x="1216279" y="1137349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477" name="Google Shape;477;p24"/>
            <p:cNvGrpSpPr/>
            <p:nvPr/>
          </p:nvGrpSpPr>
          <p:grpSpPr>
            <a:xfrm>
              <a:off x="3183505" y="1981737"/>
              <a:ext cx="972805" cy="1249311"/>
              <a:chOff x="803485" y="3465513"/>
              <a:chExt cx="2091154" cy="2685535"/>
            </a:xfrm>
          </p:grpSpPr>
          <p:sp>
            <p:nvSpPr>
              <p:cNvPr id="478" name="Google Shape;478;p24"/>
              <p:cNvSpPr/>
              <p:nvPr/>
            </p:nvSpPr>
            <p:spPr>
              <a:xfrm rot="10570873" flipH="1">
                <a:off x="817345" y="4552271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9" name="Google Shape;479;p24"/>
              <p:cNvSpPr/>
              <p:nvPr/>
            </p:nvSpPr>
            <p:spPr>
              <a:xfrm rot="-10570873">
                <a:off x="2394299" y="4528342"/>
                <a:ext cx="486480" cy="432660"/>
              </a:xfrm>
              <a:prstGeom prst="chord">
                <a:avLst>
                  <a:gd name="adj1" fmla="val 5015227"/>
                  <a:gd name="adj2" fmla="val 16200000"/>
                </a:avLst>
              </a:pr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0" name="Google Shape;480;p24"/>
              <p:cNvSpPr/>
              <p:nvPr/>
            </p:nvSpPr>
            <p:spPr>
              <a:xfrm>
                <a:off x="954609" y="3465513"/>
                <a:ext cx="1787700" cy="2224500"/>
              </a:xfrm>
              <a:prstGeom prst="roundRect">
                <a:avLst>
                  <a:gd name="adj" fmla="val 50000"/>
                </a:avLst>
              </a:prstGeom>
              <a:solidFill>
                <a:srgbClr val="F3C3A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1" name="Google Shape;481;p24"/>
              <p:cNvSpPr/>
              <p:nvPr/>
            </p:nvSpPr>
            <p:spPr>
              <a:xfrm>
                <a:off x="1346965" y="4558452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2" name="Google Shape;482;p24"/>
              <p:cNvSpPr/>
              <p:nvPr/>
            </p:nvSpPr>
            <p:spPr>
              <a:xfrm flipH="1">
                <a:off x="2206438" y="4561896"/>
                <a:ext cx="154800" cy="232200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3" name="Google Shape;483;p24"/>
              <p:cNvSpPr/>
              <p:nvPr/>
            </p:nvSpPr>
            <p:spPr>
              <a:xfrm flipH="1">
                <a:off x="1713171" y="4727468"/>
                <a:ext cx="288000" cy="1476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E1A58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4" name="Google Shape;484;p24"/>
              <p:cNvSpPr/>
              <p:nvPr/>
            </p:nvSpPr>
            <p:spPr>
              <a:xfrm>
                <a:off x="1646357" y="5641728"/>
                <a:ext cx="414972" cy="509320"/>
              </a:xfrm>
              <a:custGeom>
                <a:avLst/>
                <a:gdLst/>
                <a:ahLst/>
                <a:cxnLst/>
                <a:rect l="l" t="t" r="r" b="b"/>
                <a:pathLst>
                  <a:path w="414972" h="780567" extrusionOk="0">
                    <a:moveTo>
                      <a:pt x="0" y="0"/>
                    </a:moveTo>
                    <a:lnTo>
                      <a:pt x="45025" y="13976"/>
                    </a:lnTo>
                    <a:cubicBezTo>
                      <a:pt x="103213" y="25883"/>
                      <a:pt x="163460" y="32136"/>
                      <a:pt x="225168" y="32136"/>
                    </a:cubicBezTo>
                    <a:lnTo>
                      <a:pt x="225167" y="32137"/>
                    </a:lnTo>
                    <a:cubicBezTo>
                      <a:pt x="286875" y="32137"/>
                      <a:pt x="347123" y="25884"/>
                      <a:pt x="405311" y="13977"/>
                    </a:cubicBezTo>
                    <a:lnTo>
                      <a:pt x="414972" y="10978"/>
                    </a:lnTo>
                    <a:lnTo>
                      <a:pt x="411932" y="128958"/>
                    </a:lnTo>
                    <a:cubicBezTo>
                      <a:pt x="392487" y="500831"/>
                      <a:pt x="308405" y="780567"/>
                      <a:pt x="207627" y="780567"/>
                    </a:cubicBezTo>
                    <a:cubicBezTo>
                      <a:pt x="106849" y="780567"/>
                      <a:pt x="22768" y="500831"/>
                      <a:pt x="3322" y="128958"/>
                    </a:cubicBezTo>
                    <a:close/>
                  </a:path>
                </a:pathLst>
              </a:custGeom>
              <a:solidFill>
                <a:srgbClr val="E6B49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5" name="Google Shape;485;p24"/>
              <p:cNvSpPr/>
              <p:nvPr/>
            </p:nvSpPr>
            <p:spPr>
              <a:xfrm>
                <a:off x="1175634" y="4170593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6" name="Google Shape;486;p24"/>
              <p:cNvSpPr/>
              <p:nvPr/>
            </p:nvSpPr>
            <p:spPr>
              <a:xfrm>
                <a:off x="2092512" y="4165695"/>
                <a:ext cx="400800" cy="232200"/>
              </a:xfrm>
              <a:prstGeom prst="blockArc">
                <a:avLst>
                  <a:gd name="adj1" fmla="val 10800000"/>
                  <a:gd name="adj2" fmla="val 0"/>
                  <a:gd name="adj3" fmla="val 25000"/>
                </a:avLst>
              </a:prstGeom>
              <a:solidFill>
                <a:srgbClr val="31180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87" name="Google Shape;487;p24"/>
            <p:cNvGrpSpPr/>
            <p:nvPr/>
          </p:nvGrpSpPr>
          <p:grpSpPr>
            <a:xfrm>
              <a:off x="3244759" y="2349572"/>
              <a:ext cx="826488" cy="373950"/>
              <a:chOff x="8343629" y="3149720"/>
              <a:chExt cx="1989141" cy="900000"/>
            </a:xfrm>
          </p:grpSpPr>
          <p:sp>
            <p:nvSpPr>
              <p:cNvPr id="488" name="Google Shape;488;p24"/>
              <p:cNvSpPr/>
              <p:nvPr/>
            </p:nvSpPr>
            <p:spPr>
              <a:xfrm>
                <a:off x="8343629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9" name="Google Shape;489;p24"/>
              <p:cNvSpPr/>
              <p:nvPr/>
            </p:nvSpPr>
            <p:spPr>
              <a:xfrm>
                <a:off x="9432770" y="3149720"/>
                <a:ext cx="900000" cy="900000"/>
              </a:xfrm>
              <a:prstGeom prst="donut">
                <a:avLst>
                  <a:gd name="adj" fmla="val 5068"/>
                </a:avLst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0" name="Google Shape;490;p24"/>
              <p:cNvSpPr/>
              <p:nvPr/>
            </p:nvSpPr>
            <p:spPr>
              <a:xfrm>
                <a:off x="9243629" y="3543010"/>
                <a:ext cx="189000" cy="5670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Calibri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491" name="Google Shape;491;p24"/>
            <p:cNvGrpSpPr/>
            <p:nvPr/>
          </p:nvGrpSpPr>
          <p:grpSpPr>
            <a:xfrm>
              <a:off x="1350370" y="2498525"/>
              <a:ext cx="3938041" cy="4006517"/>
              <a:chOff x="6182761" y="2534859"/>
              <a:chExt cx="3938041" cy="4006517"/>
            </a:xfrm>
          </p:grpSpPr>
          <p:sp>
            <p:nvSpPr>
              <p:cNvPr id="492" name="Google Shape;492;p24"/>
              <p:cNvSpPr/>
              <p:nvPr/>
            </p:nvSpPr>
            <p:spPr>
              <a:xfrm rot="-904748">
                <a:off x="8760071" y="3094336"/>
                <a:ext cx="435749" cy="1228806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3" name="Google Shape;493;p24"/>
              <p:cNvSpPr/>
              <p:nvPr/>
            </p:nvSpPr>
            <p:spPr>
              <a:xfrm>
                <a:off x="7944986" y="2979369"/>
                <a:ext cx="684300" cy="587400"/>
              </a:xfrm>
              <a:prstGeom prst="triangle">
                <a:avLst>
                  <a:gd name="adj" fmla="val 50000"/>
                </a:avLst>
              </a:pr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4" name="Google Shape;494;p24"/>
              <p:cNvSpPr/>
              <p:nvPr/>
            </p:nvSpPr>
            <p:spPr>
              <a:xfrm rot="948463">
                <a:off x="6605808" y="3127619"/>
                <a:ext cx="1345489" cy="3292759"/>
              </a:xfrm>
              <a:custGeom>
                <a:avLst/>
                <a:gdLst/>
                <a:ahLst/>
                <a:cxnLst/>
                <a:rect l="l" t="t" r="r" b="b"/>
                <a:pathLst>
                  <a:path w="1345044" h="3291669" extrusionOk="0">
                    <a:moveTo>
                      <a:pt x="0" y="3291669"/>
                    </a:moveTo>
                    <a:cubicBezTo>
                      <a:pt x="1268715" y="2239663"/>
                      <a:pt x="866989" y="1102125"/>
                      <a:pt x="993148" y="0"/>
                    </a:cubicBezTo>
                    <a:lnTo>
                      <a:pt x="1345044" y="2923683"/>
                    </a:lnTo>
                    <a:lnTo>
                      <a:pt x="0" y="3291669"/>
                    </a:ln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5" name="Google Shape;495;p24"/>
              <p:cNvSpPr/>
              <p:nvPr/>
            </p:nvSpPr>
            <p:spPr>
              <a:xfrm rot="552203">
                <a:off x="7343517" y="3134256"/>
                <a:ext cx="859964" cy="3227398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26178" extrusionOk="0">
                    <a:moveTo>
                      <a:pt x="0" y="3112381"/>
                    </a:moveTo>
                    <a:cubicBezTo>
                      <a:pt x="248209" y="2021449"/>
                      <a:pt x="420475" y="1091395"/>
                      <a:pt x="580863" y="0"/>
                    </a:cubicBezTo>
                    <a:cubicBezTo>
                      <a:pt x="769442" y="1032765"/>
                      <a:pt x="766714" y="2096380"/>
                      <a:pt x="859639" y="3144570"/>
                    </a:cubicBezTo>
                    <a:cubicBezTo>
                      <a:pt x="573093" y="3133840"/>
                      <a:pt x="489418" y="3354151"/>
                      <a:pt x="0" y="3112381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6" name="Google Shape;496;p24"/>
              <p:cNvSpPr/>
              <p:nvPr/>
            </p:nvSpPr>
            <p:spPr>
              <a:xfrm rot="-474430">
                <a:off x="8030382" y="3130221"/>
                <a:ext cx="756577" cy="320819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209788" extrusionOk="0">
                    <a:moveTo>
                      <a:pt x="0" y="3126849"/>
                    </a:moveTo>
                    <a:lnTo>
                      <a:pt x="323508" y="0"/>
                    </a:lnTo>
                    <a:cubicBezTo>
                      <a:pt x="795476" y="1189243"/>
                      <a:pt x="599683" y="2015525"/>
                      <a:pt x="756953" y="3126849"/>
                    </a:cubicBezTo>
                    <a:cubicBezTo>
                      <a:pt x="504635" y="3126849"/>
                      <a:pt x="538112" y="3313463"/>
                      <a:pt x="0" y="3126849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7" name="Google Shape;497;p24"/>
              <p:cNvSpPr/>
              <p:nvPr/>
            </p:nvSpPr>
            <p:spPr>
              <a:xfrm>
                <a:off x="7721806" y="3228421"/>
                <a:ext cx="769468" cy="3252615"/>
              </a:xfrm>
              <a:custGeom>
                <a:avLst/>
                <a:gdLst/>
                <a:ahLst/>
                <a:cxnLst/>
                <a:rect l="l" t="t" r="r" b="b"/>
                <a:pathLst>
                  <a:path w="769468" h="3252615" extrusionOk="0">
                    <a:moveTo>
                      <a:pt x="5941" y="3153034"/>
                    </a:moveTo>
                    <a:cubicBezTo>
                      <a:pt x="-57138" y="2601972"/>
                      <a:pt x="402798" y="-691687"/>
                      <a:pt x="408641" y="131274"/>
                    </a:cubicBezTo>
                    <a:cubicBezTo>
                      <a:pt x="414484" y="954235"/>
                      <a:pt x="825973" y="2601972"/>
                      <a:pt x="762894" y="3153034"/>
                    </a:cubicBezTo>
                    <a:cubicBezTo>
                      <a:pt x="510576" y="3153034"/>
                      <a:pt x="506540" y="3377092"/>
                      <a:pt x="5941" y="315303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8" name="Google Shape;498;p24"/>
              <p:cNvSpPr/>
              <p:nvPr/>
            </p:nvSpPr>
            <p:spPr>
              <a:xfrm rot="-878240" flipH="1">
                <a:off x="8562568" y="3135551"/>
                <a:ext cx="944004" cy="3217479"/>
              </a:xfrm>
              <a:custGeom>
                <a:avLst/>
                <a:gdLst/>
                <a:ahLst/>
                <a:cxnLst/>
                <a:rect l="l" t="t" r="r" b="b"/>
                <a:pathLst>
                  <a:path w="859639" h="3217781" extrusionOk="0">
                    <a:moveTo>
                      <a:pt x="0" y="3103984"/>
                    </a:moveTo>
                    <a:cubicBezTo>
                      <a:pt x="248209" y="2013052"/>
                      <a:pt x="339953" y="1091395"/>
                      <a:pt x="500341" y="0"/>
                    </a:cubicBezTo>
                    <a:lnTo>
                      <a:pt x="859639" y="3136173"/>
                    </a:lnTo>
                    <a:cubicBezTo>
                      <a:pt x="573093" y="3125443"/>
                      <a:pt x="489418" y="3345754"/>
                      <a:pt x="0" y="31039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99" name="Google Shape;499;p24"/>
              <p:cNvSpPr/>
              <p:nvPr/>
            </p:nvSpPr>
            <p:spPr>
              <a:xfrm rot="154594" flipH="1">
                <a:off x="7976185" y="3232200"/>
                <a:ext cx="757719" cy="3173833"/>
              </a:xfrm>
              <a:custGeom>
                <a:avLst/>
                <a:gdLst/>
                <a:ahLst/>
                <a:cxnLst/>
                <a:rect l="l" t="t" r="r" b="b"/>
                <a:pathLst>
                  <a:path w="756953" h="3170624" extrusionOk="0">
                    <a:moveTo>
                      <a:pt x="0" y="3087685"/>
                    </a:moveTo>
                    <a:lnTo>
                      <a:pt x="371189" y="0"/>
                    </a:lnTo>
                    <a:cubicBezTo>
                      <a:pt x="843157" y="1189243"/>
                      <a:pt x="599683" y="1976361"/>
                      <a:pt x="756953" y="3087685"/>
                    </a:cubicBezTo>
                    <a:cubicBezTo>
                      <a:pt x="504635" y="3087685"/>
                      <a:pt x="538112" y="3274299"/>
                      <a:pt x="0" y="3087685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0" name="Google Shape;500;p24"/>
              <p:cNvSpPr/>
              <p:nvPr/>
            </p:nvSpPr>
            <p:spPr>
              <a:xfrm rot="-327235" flipH="1">
                <a:off x="8228470" y="3136299"/>
                <a:ext cx="769166" cy="3347742"/>
              </a:xfrm>
              <a:custGeom>
                <a:avLst/>
                <a:gdLst/>
                <a:ahLst/>
                <a:cxnLst/>
                <a:rect l="l" t="t" r="r" b="b"/>
                <a:pathLst>
                  <a:path w="769532" h="3349333" extrusionOk="0">
                    <a:moveTo>
                      <a:pt x="5741" y="3249752"/>
                    </a:moveTo>
                    <a:cubicBezTo>
                      <a:pt x="-57338" y="2698690"/>
                      <a:pt x="420151" y="-694970"/>
                      <a:pt x="425994" y="127991"/>
                    </a:cubicBezTo>
                    <a:cubicBezTo>
                      <a:pt x="431837" y="950952"/>
                      <a:pt x="825773" y="2698690"/>
                      <a:pt x="762694" y="3249752"/>
                    </a:cubicBezTo>
                    <a:cubicBezTo>
                      <a:pt x="510376" y="3249752"/>
                      <a:pt x="506340" y="3473810"/>
                      <a:pt x="5741" y="3249752"/>
                    </a:cubicBezTo>
                    <a:close/>
                  </a:path>
                </a:pathLst>
              </a:custGeom>
              <a:gradFill>
                <a:gsLst>
                  <a:gs pos="0">
                    <a:srgbClr val="000000"/>
                  </a:gs>
                  <a:gs pos="50000">
                    <a:srgbClr val="262626"/>
                  </a:gs>
                  <a:gs pos="100000">
                    <a:srgbClr val="3F3F3F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01" name="Google Shape;501;p24"/>
              <p:cNvGrpSpPr/>
              <p:nvPr/>
            </p:nvGrpSpPr>
            <p:grpSpPr>
              <a:xfrm rot="-2696169" flipH="1">
                <a:off x="8534371" y="2631780"/>
                <a:ext cx="1066062" cy="1914476"/>
                <a:chOff x="6601334" y="2346187"/>
                <a:chExt cx="1400110" cy="3554518"/>
              </a:xfrm>
            </p:grpSpPr>
            <p:sp>
              <p:nvSpPr>
                <p:cNvPr id="502" name="Google Shape;502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3" name="Google Shape;503;p24"/>
                <p:cNvSpPr/>
                <p:nvPr/>
              </p:nvSpPr>
              <p:spPr>
                <a:xfrm>
                  <a:off x="7232008" y="2372411"/>
                  <a:ext cx="769436" cy="35282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52829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510877" y="3428713"/>
                        <a:pt x="506841" y="3652771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504" name="Google Shape;504;p24"/>
              <p:cNvGrpSpPr/>
              <p:nvPr/>
            </p:nvGrpSpPr>
            <p:grpSpPr>
              <a:xfrm rot="1951527">
                <a:off x="7100061" y="2780133"/>
                <a:ext cx="1066083" cy="1876283"/>
                <a:chOff x="6601334" y="2346187"/>
                <a:chExt cx="1400110" cy="3483174"/>
              </a:xfrm>
            </p:grpSpPr>
            <p:sp>
              <p:nvSpPr>
                <p:cNvPr id="505" name="Google Shape;505;p24"/>
                <p:cNvSpPr/>
                <p:nvPr/>
              </p:nvSpPr>
              <p:spPr>
                <a:xfrm rot="552203">
                  <a:off x="6866837" y="2393143"/>
                  <a:ext cx="859964" cy="33892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59639" h="3387982" extrusionOk="0">
                      <a:moveTo>
                        <a:pt x="0" y="3274185"/>
                      </a:moveTo>
                      <a:cubicBezTo>
                        <a:pt x="248209" y="2183253"/>
                        <a:pt x="320775" y="1091395"/>
                        <a:pt x="481163" y="0"/>
                      </a:cubicBezTo>
                      <a:lnTo>
                        <a:pt x="859639" y="3306374"/>
                      </a:lnTo>
                      <a:cubicBezTo>
                        <a:pt x="573093" y="3295644"/>
                        <a:pt x="489418" y="3515955"/>
                        <a:pt x="0" y="327418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06" name="Google Shape;506;p24"/>
                <p:cNvSpPr/>
                <p:nvPr/>
              </p:nvSpPr>
              <p:spPr>
                <a:xfrm>
                  <a:off x="7232008" y="2372412"/>
                  <a:ext cx="769436" cy="34287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69436" h="3428714" extrusionOk="0">
                      <a:moveTo>
                        <a:pt x="6242" y="3428713"/>
                      </a:moveTo>
                      <a:cubicBezTo>
                        <a:pt x="-56837" y="2877651"/>
                        <a:pt x="378876" y="-700622"/>
                        <a:pt x="384719" y="122339"/>
                      </a:cubicBezTo>
                      <a:cubicBezTo>
                        <a:pt x="390562" y="945300"/>
                        <a:pt x="826274" y="2877651"/>
                        <a:pt x="763195" y="3428713"/>
                      </a:cubicBezTo>
                      <a:cubicBezTo>
                        <a:pt x="294247" y="3303978"/>
                        <a:pt x="489538" y="3321686"/>
                        <a:pt x="6242" y="3428713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000000"/>
                    </a:gs>
                    <a:gs pos="50000">
                      <a:srgbClr val="262626"/>
                    </a:gs>
                    <a:gs pos="100000">
                      <a:srgbClr val="3F3F3F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07" name="Google Shape;507;p24"/>
              <p:cNvSpPr/>
              <p:nvPr/>
            </p:nvSpPr>
            <p:spPr>
              <a:xfrm>
                <a:off x="8526326" y="3324540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0" y="0"/>
                    </a:moveTo>
                    <a:lnTo>
                      <a:pt x="205891" y="0"/>
                    </a:lnTo>
                    <a:cubicBezTo>
                      <a:pt x="282596" y="678231"/>
                      <a:pt x="389578" y="1071846"/>
                      <a:pt x="436005" y="2034692"/>
                    </a:cubicBezTo>
                    <a:lnTo>
                      <a:pt x="0" y="2046803"/>
                    </a:lnTo>
                    <a:cubicBezTo>
                      <a:pt x="163502" y="1225256"/>
                      <a:pt x="0" y="682268"/>
                      <a:pt x="0" y="0"/>
                    </a:cubicBez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8" name="Google Shape;508;p24"/>
              <p:cNvSpPr/>
              <p:nvPr/>
            </p:nvSpPr>
            <p:spPr>
              <a:xfrm>
                <a:off x="8527334" y="3355828"/>
                <a:ext cx="436005" cy="2046803"/>
              </a:xfrm>
              <a:custGeom>
                <a:avLst/>
                <a:gdLst/>
                <a:ahLst/>
                <a:cxnLst/>
                <a:rect l="l" t="t" r="r" b="b"/>
                <a:pathLst>
                  <a:path w="436005" h="2046803" extrusionOk="0">
                    <a:moveTo>
                      <a:pt x="25054" y="1906513"/>
                    </a:moveTo>
                    <a:lnTo>
                      <a:pt x="428349" y="1906513"/>
                    </a:lnTo>
                    <a:lnTo>
                      <a:pt x="436005" y="2034692"/>
                    </a:lnTo>
                    <a:lnTo>
                      <a:pt x="0" y="2046803"/>
                    </a:lnTo>
                    <a:close/>
                    <a:moveTo>
                      <a:pt x="69538" y="1446287"/>
                    </a:moveTo>
                    <a:lnTo>
                      <a:pt x="394652" y="1446287"/>
                    </a:lnTo>
                    <a:lnTo>
                      <a:pt x="403844" y="1555286"/>
                    </a:lnTo>
                    <a:lnTo>
                      <a:pt x="62643" y="1555286"/>
                    </a:lnTo>
                    <a:lnTo>
                      <a:pt x="68977" y="1476344"/>
                    </a:lnTo>
                    <a:close/>
                    <a:moveTo>
                      <a:pt x="66539" y="1120292"/>
                    </a:moveTo>
                    <a:lnTo>
                      <a:pt x="359004" y="1120292"/>
                    </a:lnTo>
                    <a:lnTo>
                      <a:pt x="370350" y="1208863"/>
                    </a:lnTo>
                    <a:lnTo>
                      <a:pt x="380865" y="1308016"/>
                    </a:lnTo>
                    <a:lnTo>
                      <a:pt x="72117" y="1308016"/>
                    </a:lnTo>
                    <a:lnTo>
                      <a:pt x="72615" y="1281358"/>
                    </a:lnTo>
                    <a:close/>
                    <a:moveTo>
                      <a:pt x="50167" y="829620"/>
                    </a:moveTo>
                    <a:lnTo>
                      <a:pt x="320543" y="829620"/>
                    </a:lnTo>
                    <a:lnTo>
                      <a:pt x="330324" y="896413"/>
                    </a:lnTo>
                    <a:lnTo>
                      <a:pt x="341291" y="982021"/>
                    </a:lnTo>
                    <a:lnTo>
                      <a:pt x="61322" y="982021"/>
                    </a:lnTo>
                    <a:lnTo>
                      <a:pt x="60341" y="956010"/>
                    </a:lnTo>
                    <a:close/>
                    <a:moveTo>
                      <a:pt x="4350" y="164511"/>
                    </a:moveTo>
                    <a:lnTo>
                      <a:pt x="226209" y="164511"/>
                    </a:lnTo>
                    <a:lnTo>
                      <a:pt x="235412" y="239026"/>
                    </a:lnTo>
                    <a:cubicBezTo>
                      <a:pt x="245598" y="315452"/>
                      <a:pt x="256073" y="389160"/>
                      <a:pt x="266668" y="461740"/>
                    </a:cubicBezTo>
                    <a:lnTo>
                      <a:pt x="269107" y="478393"/>
                    </a:lnTo>
                    <a:lnTo>
                      <a:pt x="21980" y="478393"/>
                    </a:lnTo>
                    <a:lnTo>
                      <a:pt x="6513" y="246305"/>
                    </a:lnTo>
                    <a:close/>
                    <a:moveTo>
                      <a:pt x="0" y="0"/>
                    </a:moveTo>
                    <a:lnTo>
                      <a:pt x="205891" y="0"/>
                    </a:lnTo>
                    <a:lnTo>
                      <a:pt x="209132" y="26240"/>
                    </a:lnTo>
                    <a:lnTo>
                      <a:pt x="694" y="26240"/>
                    </a:ln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09" name="Google Shape;509;p24"/>
              <p:cNvSpPr/>
              <p:nvPr/>
            </p:nvSpPr>
            <p:spPr>
              <a:xfrm rot="3548076">
                <a:off x="8055663" y="2873579"/>
                <a:ext cx="789594" cy="81035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2" extrusionOk="0">
                    <a:moveTo>
                      <a:pt x="0" y="416087"/>
                    </a:moveTo>
                    <a:cubicBezTo>
                      <a:pt x="270814" y="233513"/>
                      <a:pt x="263467" y="138696"/>
                      <a:pt x="395200" y="0"/>
                    </a:cubicBezTo>
                    <a:lnTo>
                      <a:pt x="790400" y="0"/>
                    </a:lnTo>
                    <a:cubicBezTo>
                      <a:pt x="514654" y="561625"/>
                      <a:pt x="395704" y="553843"/>
                      <a:pt x="118353" y="811182"/>
                    </a:cubicBezTo>
                    <a:lnTo>
                      <a:pt x="0" y="416087"/>
                    </a:lnTo>
                    <a:close/>
                  </a:path>
                </a:pathLst>
              </a:custGeom>
              <a:solidFill>
                <a:srgbClr val="AC1427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10" name="Google Shape;510;p24"/>
              <p:cNvSpPr/>
              <p:nvPr/>
            </p:nvSpPr>
            <p:spPr>
              <a:xfrm rot="3548076">
                <a:off x="8045742" y="2859065"/>
                <a:ext cx="789594" cy="831225"/>
              </a:xfrm>
              <a:custGeom>
                <a:avLst/>
                <a:gdLst/>
                <a:ahLst/>
                <a:cxnLst/>
                <a:rect l="l" t="t" r="r" b="b"/>
                <a:pathLst>
                  <a:path w="790400" h="811183" extrusionOk="0">
                    <a:moveTo>
                      <a:pt x="402129" y="0"/>
                    </a:moveTo>
                    <a:lnTo>
                      <a:pt x="790400" y="1"/>
                    </a:lnTo>
                    <a:cubicBezTo>
                      <a:pt x="764548" y="52654"/>
                      <a:pt x="740076" y="100301"/>
                      <a:pt x="716721" y="143632"/>
                    </a:cubicBezTo>
                    <a:lnTo>
                      <a:pt x="678273" y="211222"/>
                    </a:lnTo>
                    <a:close/>
                    <a:moveTo>
                      <a:pt x="245733" y="196483"/>
                    </a:moveTo>
                    <a:lnTo>
                      <a:pt x="249756" y="191590"/>
                    </a:lnTo>
                    <a:lnTo>
                      <a:pt x="291110" y="133035"/>
                    </a:lnTo>
                    <a:lnTo>
                      <a:pt x="586627" y="359074"/>
                    </a:lnTo>
                    <a:lnTo>
                      <a:pt x="529712" y="435619"/>
                    </a:lnTo>
                    <a:lnTo>
                      <a:pt x="484486" y="486501"/>
                    </a:lnTo>
                    <a:close/>
                    <a:moveTo>
                      <a:pt x="0" y="416088"/>
                    </a:moveTo>
                    <a:lnTo>
                      <a:pt x="74488" y="362215"/>
                    </a:lnTo>
                    <a:lnTo>
                      <a:pt x="309786" y="648036"/>
                    </a:lnTo>
                    <a:lnTo>
                      <a:pt x="301591" y="654849"/>
                    </a:lnTo>
                    <a:cubicBezTo>
                      <a:pt x="247128" y="699084"/>
                      <a:pt x="187690" y="746849"/>
                      <a:pt x="118353" y="811183"/>
                    </a:cubicBezTo>
                    <a:close/>
                  </a:path>
                </a:pathLst>
              </a:custGeom>
              <a:solidFill>
                <a:srgbClr val="E2A84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511" name="Google Shape;511;p24"/>
            <p:cNvSpPr/>
            <p:nvPr/>
          </p:nvSpPr>
          <p:spPr>
            <a:xfrm rot="10800000">
              <a:off x="3527269" y="2745833"/>
              <a:ext cx="312000" cy="88200"/>
            </a:xfrm>
            <a:prstGeom prst="blockArc">
              <a:avLst>
                <a:gd name="adj1" fmla="val 10800000"/>
                <a:gd name="adj2" fmla="val 0"/>
                <a:gd name="adj3" fmla="val 25000"/>
              </a:avLst>
            </a:prstGeom>
            <a:solidFill>
              <a:srgbClr val="BA6B6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24"/>
            <p:cNvSpPr/>
            <p:nvPr/>
          </p:nvSpPr>
          <p:spPr>
            <a:xfrm rot="7170831" flipH="1">
              <a:off x="3229785" y="1517314"/>
              <a:ext cx="917908" cy="1276034"/>
            </a:xfrm>
            <a:custGeom>
              <a:avLst/>
              <a:gdLst/>
              <a:ahLst/>
              <a:cxnLst/>
              <a:rect l="l" t="t" r="r" b="b"/>
              <a:pathLst>
                <a:path w="918158" h="1276381" extrusionOk="0">
                  <a:moveTo>
                    <a:pt x="710092" y="1008060"/>
                  </a:moveTo>
                  <a:cubicBezTo>
                    <a:pt x="728014" y="983108"/>
                    <a:pt x="724466" y="928678"/>
                    <a:pt x="704369" y="866359"/>
                  </a:cubicBezTo>
                  <a:lnTo>
                    <a:pt x="701931" y="859720"/>
                  </a:lnTo>
                  <a:lnTo>
                    <a:pt x="721183" y="860661"/>
                  </a:lnTo>
                  <a:cubicBezTo>
                    <a:pt x="772381" y="859864"/>
                    <a:pt x="811450" y="842205"/>
                    <a:pt x="821476" y="810439"/>
                  </a:cubicBezTo>
                  <a:cubicBezTo>
                    <a:pt x="830499" y="781848"/>
                    <a:pt x="814075" y="747919"/>
                    <a:pt x="780988" y="717886"/>
                  </a:cubicBezTo>
                  <a:lnTo>
                    <a:pt x="761654" y="703562"/>
                  </a:lnTo>
                  <a:lnTo>
                    <a:pt x="762676" y="701179"/>
                  </a:lnTo>
                  <a:lnTo>
                    <a:pt x="766775" y="684679"/>
                  </a:lnTo>
                  <a:lnTo>
                    <a:pt x="806212" y="672197"/>
                  </a:lnTo>
                  <a:cubicBezTo>
                    <a:pt x="847654" y="655844"/>
                    <a:pt x="879332" y="633077"/>
                    <a:pt x="892906" y="608291"/>
                  </a:cubicBezTo>
                  <a:cubicBezTo>
                    <a:pt x="896355" y="601996"/>
                    <a:pt x="898634" y="595572"/>
                    <a:pt x="899610" y="589090"/>
                  </a:cubicBezTo>
                  <a:cubicBezTo>
                    <a:pt x="903511" y="563158"/>
                    <a:pt x="885805" y="541208"/>
                    <a:pt x="854023" y="526684"/>
                  </a:cubicBezTo>
                  <a:lnTo>
                    <a:pt x="853126" y="526437"/>
                  </a:lnTo>
                  <a:lnTo>
                    <a:pt x="863474" y="501338"/>
                  </a:lnTo>
                  <a:lnTo>
                    <a:pt x="879403" y="453692"/>
                  </a:lnTo>
                  <a:lnTo>
                    <a:pt x="890363" y="442074"/>
                  </a:lnTo>
                  <a:cubicBezTo>
                    <a:pt x="901278" y="427825"/>
                    <a:pt x="909081" y="414183"/>
                    <a:pt x="913088" y="401817"/>
                  </a:cubicBezTo>
                  <a:cubicBezTo>
                    <a:pt x="915379" y="394752"/>
                    <a:pt x="916430" y="388103"/>
                    <a:pt x="916117" y="381995"/>
                  </a:cubicBezTo>
                  <a:cubicBezTo>
                    <a:pt x="915803" y="375888"/>
                    <a:pt x="914137" y="370612"/>
                    <a:pt x="911254" y="366160"/>
                  </a:cubicBezTo>
                  <a:lnTo>
                    <a:pt x="904456" y="360078"/>
                  </a:lnTo>
                  <a:lnTo>
                    <a:pt x="906077" y="353703"/>
                  </a:lnTo>
                  <a:cubicBezTo>
                    <a:pt x="922350" y="274732"/>
                    <a:pt x="922648" y="215988"/>
                    <a:pt x="904139" y="210441"/>
                  </a:cubicBezTo>
                  <a:lnTo>
                    <a:pt x="888627" y="218483"/>
                  </a:lnTo>
                  <a:lnTo>
                    <a:pt x="893599" y="203839"/>
                  </a:lnTo>
                  <a:cubicBezTo>
                    <a:pt x="897360" y="185359"/>
                    <a:pt x="897080" y="171233"/>
                    <a:pt x="892095" y="162983"/>
                  </a:cubicBezTo>
                  <a:cubicBezTo>
                    <a:pt x="882125" y="146484"/>
                    <a:pt x="855225" y="156614"/>
                    <a:pt x="819796" y="186329"/>
                  </a:cubicBezTo>
                  <a:lnTo>
                    <a:pt x="786327" y="219732"/>
                  </a:lnTo>
                  <a:lnTo>
                    <a:pt x="780626" y="136675"/>
                  </a:lnTo>
                  <a:cubicBezTo>
                    <a:pt x="769077" y="56357"/>
                    <a:pt x="742039" y="0"/>
                    <a:pt x="710526" y="0"/>
                  </a:cubicBezTo>
                  <a:cubicBezTo>
                    <a:pt x="679013" y="0"/>
                    <a:pt x="651975" y="56357"/>
                    <a:pt x="640426" y="136675"/>
                  </a:cubicBezTo>
                  <a:lnTo>
                    <a:pt x="634572" y="221968"/>
                  </a:lnTo>
                  <a:lnTo>
                    <a:pt x="622578" y="196825"/>
                  </a:lnTo>
                  <a:cubicBezTo>
                    <a:pt x="582301" y="126382"/>
                    <a:pt x="536433" y="83917"/>
                    <a:pt x="507129" y="95505"/>
                  </a:cubicBezTo>
                  <a:cubicBezTo>
                    <a:pt x="468056" y="110956"/>
                    <a:pt x="473224" y="216652"/>
                    <a:pt x="518673" y="331583"/>
                  </a:cubicBezTo>
                  <a:cubicBezTo>
                    <a:pt x="530036" y="360316"/>
                    <a:pt x="542840" y="386905"/>
                    <a:pt x="556265" y="410387"/>
                  </a:cubicBezTo>
                  <a:lnTo>
                    <a:pt x="577124" y="440752"/>
                  </a:lnTo>
                  <a:lnTo>
                    <a:pt x="575679" y="460555"/>
                  </a:lnTo>
                  <a:lnTo>
                    <a:pt x="554800" y="434649"/>
                  </a:lnTo>
                  <a:cubicBezTo>
                    <a:pt x="527813" y="409089"/>
                    <a:pt x="503488" y="402369"/>
                    <a:pt x="488221" y="420549"/>
                  </a:cubicBezTo>
                  <a:cubicBezTo>
                    <a:pt x="469138" y="443272"/>
                    <a:pt x="468724" y="499522"/>
                    <a:pt x="483750" y="566435"/>
                  </a:cubicBezTo>
                  <a:lnTo>
                    <a:pt x="485636" y="573610"/>
                  </a:lnTo>
                  <a:lnTo>
                    <a:pt x="467095" y="569630"/>
                  </a:lnTo>
                  <a:cubicBezTo>
                    <a:pt x="417556" y="562424"/>
                    <a:pt x="378549" y="574371"/>
                    <a:pt x="366617" y="605305"/>
                  </a:cubicBezTo>
                  <a:cubicBezTo>
                    <a:pt x="355878" y="633145"/>
                    <a:pt x="369356" y="670434"/>
                    <a:pt x="399216" y="706347"/>
                  </a:cubicBezTo>
                  <a:lnTo>
                    <a:pt x="424975" y="732123"/>
                  </a:lnTo>
                  <a:lnTo>
                    <a:pt x="420983" y="741496"/>
                  </a:lnTo>
                  <a:lnTo>
                    <a:pt x="420922" y="741701"/>
                  </a:lnTo>
                  <a:lnTo>
                    <a:pt x="415503" y="741724"/>
                  </a:lnTo>
                  <a:cubicBezTo>
                    <a:pt x="353815" y="747706"/>
                    <a:pt x="303135" y="769972"/>
                    <a:pt x="283309" y="800950"/>
                  </a:cubicBezTo>
                  <a:cubicBezTo>
                    <a:pt x="279531" y="806850"/>
                    <a:pt x="276875" y="813067"/>
                    <a:pt x="275475" y="819547"/>
                  </a:cubicBezTo>
                  <a:lnTo>
                    <a:pt x="281221" y="852478"/>
                  </a:lnTo>
                  <a:lnTo>
                    <a:pt x="212599" y="856465"/>
                  </a:lnTo>
                  <a:cubicBezTo>
                    <a:pt x="89996" y="872064"/>
                    <a:pt x="-5093" y="918500"/>
                    <a:pt x="211" y="960180"/>
                  </a:cubicBezTo>
                  <a:cubicBezTo>
                    <a:pt x="4188" y="991441"/>
                    <a:pt x="63507" y="1011149"/>
                    <a:pt x="144641" y="1012469"/>
                  </a:cubicBezTo>
                  <a:lnTo>
                    <a:pt x="205240" y="1008948"/>
                  </a:lnTo>
                  <a:lnTo>
                    <a:pt x="147779" y="1060980"/>
                  </a:lnTo>
                  <a:cubicBezTo>
                    <a:pt x="91838" y="1119760"/>
                    <a:pt x="64304" y="1175876"/>
                    <a:pt x="83807" y="1200628"/>
                  </a:cubicBezTo>
                  <a:cubicBezTo>
                    <a:pt x="103310" y="1225381"/>
                    <a:pt x="164311" y="1211741"/>
                    <a:pt x="234547" y="1171105"/>
                  </a:cubicBezTo>
                  <a:lnTo>
                    <a:pt x="287907" y="1134694"/>
                  </a:lnTo>
                  <a:lnTo>
                    <a:pt x="287258" y="1138139"/>
                  </a:lnTo>
                  <a:lnTo>
                    <a:pt x="287177" y="1139070"/>
                  </a:lnTo>
                  <a:lnTo>
                    <a:pt x="280801" y="1149701"/>
                  </a:lnTo>
                  <a:cubicBezTo>
                    <a:pt x="255563" y="1198728"/>
                    <a:pt x="244188" y="1238274"/>
                    <a:pt x="252659" y="1256717"/>
                  </a:cubicBezTo>
                  <a:cubicBezTo>
                    <a:pt x="256895" y="1265940"/>
                    <a:pt x="265692" y="1269013"/>
                    <a:pt x="277971" y="1266675"/>
                  </a:cubicBezTo>
                  <a:lnTo>
                    <a:pt x="288541" y="1261525"/>
                  </a:lnTo>
                  <a:lnTo>
                    <a:pt x="299355" y="1276299"/>
                  </a:lnTo>
                  <a:cubicBezTo>
                    <a:pt x="305798" y="1277119"/>
                    <a:pt x="313352" y="1271822"/>
                    <a:pt x="321495" y="1261539"/>
                  </a:cubicBezTo>
                  <a:lnTo>
                    <a:pt x="338201" y="1232473"/>
                  </a:lnTo>
                  <a:lnTo>
                    <a:pt x="384842" y="1193587"/>
                  </a:lnTo>
                  <a:lnTo>
                    <a:pt x="402084" y="1174946"/>
                  </a:lnTo>
                  <a:lnTo>
                    <a:pt x="402525" y="1177536"/>
                  </a:lnTo>
                  <a:cubicBezTo>
                    <a:pt x="414998" y="1223547"/>
                    <a:pt x="432905" y="1248279"/>
                    <a:pt x="453290" y="1240830"/>
                  </a:cubicBezTo>
                  <a:cubicBezTo>
                    <a:pt x="473676" y="1233382"/>
                    <a:pt x="492681" y="1195161"/>
                    <a:pt x="506927" y="1139388"/>
                  </a:cubicBezTo>
                  <a:lnTo>
                    <a:pt x="516447" y="1087264"/>
                  </a:lnTo>
                  <a:lnTo>
                    <a:pt x="528135" y="1123028"/>
                  </a:lnTo>
                  <a:cubicBezTo>
                    <a:pt x="545606" y="1162867"/>
                    <a:pt x="564987" y="1181855"/>
                    <a:pt x="582137" y="1170547"/>
                  </a:cubicBezTo>
                  <a:cubicBezTo>
                    <a:pt x="586425" y="1167719"/>
                    <a:pt x="590370" y="1163132"/>
                    <a:pt x="593953" y="1156989"/>
                  </a:cubicBezTo>
                  <a:cubicBezTo>
                    <a:pt x="606497" y="1135485"/>
                    <a:pt x="614621" y="1094903"/>
                    <a:pt x="617526" y="1043927"/>
                  </a:cubicBezTo>
                  <a:lnTo>
                    <a:pt x="617780" y="983097"/>
                  </a:lnTo>
                  <a:lnTo>
                    <a:pt x="640972" y="1004864"/>
                  </a:lnTo>
                  <a:cubicBezTo>
                    <a:pt x="670390" y="1025340"/>
                    <a:pt x="695753" y="1028023"/>
                    <a:pt x="710092" y="1008060"/>
                  </a:cubicBezTo>
                  <a:close/>
                </a:path>
              </a:pathLst>
            </a:custGeom>
            <a:solidFill>
              <a:srgbClr val="29211E"/>
            </a:solidFill>
            <a:ln w="12700" cap="flat" cmpd="sng">
              <a:solidFill>
                <a:srgbClr val="16121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5856805" y="2913767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6051595" y="276338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5919381" y="246766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5659998" y="226278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5830565" y="200945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6152523" y="1538129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5759917" y="848796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5924428" y="1176810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5725602" y="14321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5966817" y="522802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5701379" y="39664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5464201" y="112230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5356209" y="626755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6108117" y="131203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5600453" y="95878"/>
              <a:ext cx="36000" cy="360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>
              <a:outerShdw blurRad="63500" sx="200000" sy="200000" algn="ctr" rotWithShape="0">
                <a:srgbClr val="FFFFFF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0" name="Google Shape;550;p24"/>
          <p:cNvGrpSpPr/>
          <p:nvPr/>
        </p:nvGrpSpPr>
        <p:grpSpPr>
          <a:xfrm rot="-1822709">
            <a:off x="8690099" y="4637666"/>
            <a:ext cx="1986872" cy="1276023"/>
            <a:chOff x="1635019" y="1202980"/>
            <a:chExt cx="7442823" cy="4779982"/>
          </a:xfrm>
        </p:grpSpPr>
        <p:sp>
          <p:nvSpPr>
            <p:cNvPr id="551" name="Google Shape;551;p24"/>
            <p:cNvSpPr/>
            <p:nvPr/>
          </p:nvSpPr>
          <p:spPr>
            <a:xfrm>
              <a:off x="1665298" y="1205071"/>
              <a:ext cx="7412544" cy="4777891"/>
            </a:xfrm>
            <a:custGeom>
              <a:avLst/>
              <a:gdLst/>
              <a:ahLst/>
              <a:cxnLst/>
              <a:rect l="l" t="t" r="r" b="b"/>
              <a:pathLst>
                <a:path w="10981546" h="4777891" extrusionOk="0">
                  <a:moveTo>
                    <a:pt x="0" y="0"/>
                  </a:moveTo>
                  <a:cubicBezTo>
                    <a:pt x="3766601" y="411783"/>
                    <a:pt x="7206199" y="0"/>
                    <a:pt x="10809298" y="0"/>
                  </a:cubicBezTo>
                  <a:cubicBezTo>
                    <a:pt x="11196858" y="2670532"/>
                    <a:pt x="10809298" y="3185261"/>
                    <a:pt x="10809298" y="4777891"/>
                  </a:cubicBezTo>
                  <a:cubicBezTo>
                    <a:pt x="6939751" y="4462998"/>
                    <a:pt x="3603099" y="4777891"/>
                    <a:pt x="0" y="4777891"/>
                  </a:cubicBezTo>
                  <a:cubicBezTo>
                    <a:pt x="0" y="3185261"/>
                    <a:pt x="339116" y="2482807"/>
                    <a:pt x="0" y="0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2" name="Google Shape;552;p24"/>
            <p:cNvSpPr/>
            <p:nvPr/>
          </p:nvSpPr>
          <p:spPr>
            <a:xfrm flipH="1">
              <a:off x="1666305" y="2943037"/>
              <a:ext cx="7333367" cy="3036868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63500" sx="102000" sy="102000" algn="ctr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3" name="Google Shape;553;p24"/>
            <p:cNvSpPr/>
            <p:nvPr/>
          </p:nvSpPr>
          <p:spPr>
            <a:xfrm rot="10800000" flipH="1">
              <a:off x="1635019" y="1202980"/>
              <a:ext cx="7333367" cy="2854291"/>
            </a:xfrm>
            <a:custGeom>
              <a:avLst/>
              <a:gdLst/>
              <a:ahLst/>
              <a:cxnLst/>
              <a:rect l="l" t="t" r="r" b="b"/>
              <a:pathLst>
                <a:path w="7333367" h="2434363" extrusionOk="0">
                  <a:moveTo>
                    <a:pt x="0" y="2434363"/>
                  </a:moveTo>
                  <a:cubicBezTo>
                    <a:pt x="1236358" y="1622909"/>
                    <a:pt x="2448492" y="611618"/>
                    <a:pt x="3709073" y="0"/>
                  </a:cubicBezTo>
                  <a:cubicBezTo>
                    <a:pt x="5080673" y="581341"/>
                    <a:pt x="6125269" y="1610797"/>
                    <a:pt x="7333367" y="2416196"/>
                  </a:cubicBezTo>
                  <a:cubicBezTo>
                    <a:pt x="4860652" y="2488864"/>
                    <a:pt x="2654384" y="2046803"/>
                    <a:pt x="0" y="2434363"/>
                  </a:cubicBezTo>
                  <a:close/>
                </a:path>
              </a:pathLst>
            </a:custGeom>
            <a:solidFill>
              <a:srgbClr val="FFF2CC"/>
            </a:solidFill>
            <a:ln>
              <a:noFill/>
            </a:ln>
            <a:effectLst>
              <a:outerShdw blurRad="50800" dist="38100" dir="2700000" algn="tl" rotWithShape="0">
                <a:srgbClr val="000000">
                  <a:alpha val="40000"/>
                </a:srgbClr>
              </a:outerShdw>
            </a:effectLst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4572003" y="3143850"/>
              <a:ext cx="1313955" cy="1222149"/>
            </a:xfrm>
            <a:custGeom>
              <a:avLst/>
              <a:gdLst/>
              <a:ahLst/>
              <a:cxnLst/>
              <a:rect l="l" t="t" r="r" b="b"/>
              <a:pathLst>
                <a:path w="295105" h="274486" fill="none" extrusionOk="0">
                  <a:moveTo>
                    <a:pt x="0" y="104844"/>
                  </a:moveTo>
                  <a:cubicBezTo>
                    <a:pt x="50130" y="45960"/>
                    <a:pt x="95183" y="36558"/>
                    <a:pt x="145525" y="0"/>
                  </a:cubicBezTo>
                  <a:cubicBezTo>
                    <a:pt x="197818" y="675"/>
                    <a:pt x="221017" y="41946"/>
                    <a:pt x="291050" y="104844"/>
                  </a:cubicBezTo>
                  <a:cubicBezTo>
                    <a:pt x="296955" y="140054"/>
                    <a:pt x="280061" y="234195"/>
                    <a:pt x="235464" y="274486"/>
                  </a:cubicBezTo>
                  <a:cubicBezTo>
                    <a:pt x="185714" y="283119"/>
                    <a:pt x="136593" y="271360"/>
                    <a:pt x="55585" y="274486"/>
                  </a:cubicBezTo>
                  <a:cubicBezTo>
                    <a:pt x="23988" y="233178"/>
                    <a:pt x="22310" y="167216"/>
                    <a:pt x="0" y="104844"/>
                  </a:cubicBezTo>
                  <a:close/>
                </a:path>
                <a:path w="295105" h="274486" extrusionOk="0">
                  <a:moveTo>
                    <a:pt x="0" y="104844"/>
                  </a:moveTo>
                  <a:cubicBezTo>
                    <a:pt x="40328" y="43554"/>
                    <a:pt x="92496" y="36644"/>
                    <a:pt x="145525" y="0"/>
                  </a:cubicBezTo>
                  <a:cubicBezTo>
                    <a:pt x="202801" y="1846"/>
                    <a:pt x="213875" y="40843"/>
                    <a:pt x="291050" y="104844"/>
                  </a:cubicBezTo>
                  <a:cubicBezTo>
                    <a:pt x="301896" y="154638"/>
                    <a:pt x="274650" y="234427"/>
                    <a:pt x="235464" y="274486"/>
                  </a:cubicBezTo>
                  <a:cubicBezTo>
                    <a:pt x="194686" y="275294"/>
                    <a:pt x="103917" y="277758"/>
                    <a:pt x="55585" y="274486"/>
                  </a:cubicBezTo>
                  <a:cubicBezTo>
                    <a:pt x="24268" y="216274"/>
                    <a:pt x="13554" y="158129"/>
                    <a:pt x="0" y="104844"/>
                  </a:cubicBezTo>
                  <a:close/>
                </a:path>
              </a:pathLst>
            </a:custGeom>
            <a:solidFill>
              <a:srgbClr val="961D1A"/>
            </a:solidFill>
            <a:ln w="19050" cap="rnd" cmpd="sng">
              <a:solidFill>
                <a:srgbClr val="881B1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55" name="Google Shape;555;p24"/>
          <p:cNvGrpSpPr/>
          <p:nvPr/>
        </p:nvGrpSpPr>
        <p:grpSpPr>
          <a:xfrm>
            <a:off x="9985284" y="43975"/>
            <a:ext cx="1628745" cy="3012831"/>
            <a:chOff x="9668459" y="0"/>
            <a:chExt cx="1628745" cy="3012831"/>
          </a:xfrm>
        </p:grpSpPr>
        <p:grpSp>
          <p:nvGrpSpPr>
            <p:cNvPr id="556" name="Google Shape;556;p24"/>
            <p:cNvGrpSpPr/>
            <p:nvPr/>
          </p:nvGrpSpPr>
          <p:grpSpPr>
            <a:xfrm>
              <a:off x="9668459" y="787285"/>
              <a:ext cx="1628745" cy="2225546"/>
              <a:chOff x="448116" y="430960"/>
              <a:chExt cx="4287300" cy="5858241"/>
            </a:xfrm>
          </p:grpSpPr>
          <p:grpSp>
            <p:nvGrpSpPr>
              <p:cNvPr id="557" name="Google Shape;557;p24"/>
              <p:cNvGrpSpPr/>
              <p:nvPr/>
            </p:nvGrpSpPr>
            <p:grpSpPr>
              <a:xfrm>
                <a:off x="1338879" y="1712301"/>
                <a:ext cx="2621817" cy="3566852"/>
                <a:chOff x="879239" y="1133200"/>
                <a:chExt cx="3370378" cy="4585232"/>
              </a:xfrm>
            </p:grpSpPr>
            <p:sp>
              <p:nvSpPr>
                <p:cNvPr id="558" name="Google Shape;558;p24"/>
                <p:cNvSpPr/>
                <p:nvPr/>
              </p:nvSpPr>
              <p:spPr>
                <a:xfrm rot="9919867" flipH="1">
                  <a:off x="1699111" y="4372633"/>
                  <a:ext cx="1601777" cy="11619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23021" h="1322414" extrusionOk="0">
                      <a:moveTo>
                        <a:pt x="1066475" y="1322414"/>
                      </a:moveTo>
                      <a:cubicBezTo>
                        <a:pt x="1084537" y="1276544"/>
                        <a:pt x="1100821" y="1232034"/>
                        <a:pt x="1115425" y="1188867"/>
                      </a:cubicBezTo>
                      <a:lnTo>
                        <a:pt x="1120670" y="1171931"/>
                      </a:lnTo>
                      <a:lnTo>
                        <a:pt x="1195802" y="1229933"/>
                      </a:lnTo>
                      <a:cubicBezTo>
                        <a:pt x="2467107" y="295913"/>
                        <a:pt x="1455252" y="-430547"/>
                        <a:pt x="1195802" y="295913"/>
                      </a:cubicBezTo>
                      <a:cubicBezTo>
                        <a:pt x="1049861" y="-112721"/>
                        <a:pt x="665855" y="-61642"/>
                        <a:pt x="584048" y="227503"/>
                      </a:cubicBezTo>
                      <a:lnTo>
                        <a:pt x="580245" y="253521"/>
                      </a:lnTo>
                      <a:lnTo>
                        <a:pt x="565698" y="289644"/>
                      </a:lnTo>
                      <a:cubicBezTo>
                        <a:pt x="548869" y="356776"/>
                        <a:pt x="547773" y="437953"/>
                        <a:pt x="568723" y="532074"/>
                      </a:cubicBezTo>
                      <a:cubicBezTo>
                        <a:pt x="-37956" y="55631"/>
                        <a:pt x="-507016" y="1209571"/>
                        <a:pt x="1066475" y="1322414"/>
                      </a:cubicBezTo>
                      <a:close/>
                    </a:path>
                  </a:pathLst>
                </a:cu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grpSp>
              <p:nvGrpSpPr>
                <p:cNvPr id="559" name="Google Shape;559;p24"/>
                <p:cNvGrpSpPr/>
                <p:nvPr/>
              </p:nvGrpSpPr>
              <p:grpSpPr>
                <a:xfrm>
                  <a:off x="879239" y="1133200"/>
                  <a:ext cx="3370378" cy="3999107"/>
                  <a:chOff x="8628480" y="-256823"/>
                  <a:chExt cx="3288816" cy="3902329"/>
                </a:xfrm>
              </p:grpSpPr>
              <p:sp>
                <p:nvSpPr>
                  <p:cNvPr id="560" name="Google Shape;560;p24"/>
                  <p:cNvSpPr/>
                  <p:nvPr/>
                </p:nvSpPr>
                <p:spPr>
                  <a:xfrm rot="10800000">
                    <a:off x="10336997" y="3241552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1" name="Google Shape;561;p24"/>
                  <p:cNvSpPr/>
                  <p:nvPr/>
                </p:nvSpPr>
                <p:spPr>
                  <a:xfrm rot="10800000">
                    <a:off x="9916207" y="3243806"/>
                    <a:ext cx="383700" cy="401700"/>
                  </a:xfrm>
                  <a:prstGeom prst="heart">
                    <a:avLst/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2" name="Google Shape;562;p24"/>
                  <p:cNvSpPr/>
                  <p:nvPr/>
                </p:nvSpPr>
                <p:spPr>
                  <a:xfrm rot="7050720" flipH="1">
                    <a:off x="10883440" y="1703222"/>
                    <a:ext cx="828040" cy="828040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3" name="Google Shape;563;p24"/>
                  <p:cNvSpPr/>
                  <p:nvPr/>
                </p:nvSpPr>
                <p:spPr>
                  <a:xfrm rot="-7210186">
                    <a:off x="8780453" y="1721176"/>
                    <a:ext cx="827955" cy="827955"/>
                  </a:xfrm>
                  <a:prstGeom prst="heart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4" name="Google Shape;564;p24"/>
                  <p:cNvSpPr/>
                  <p:nvPr/>
                </p:nvSpPr>
                <p:spPr>
                  <a:xfrm>
                    <a:off x="9231084" y="1373848"/>
                    <a:ext cx="2094900" cy="2055300"/>
                  </a:xfrm>
                  <a:prstGeom prst="ellipse">
                    <a:avLst/>
                  </a:pr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5" name="Google Shape;565;p24"/>
                  <p:cNvSpPr/>
                  <p:nvPr/>
                </p:nvSpPr>
                <p:spPr>
                  <a:xfrm>
                    <a:off x="9435211" y="1409003"/>
                    <a:ext cx="1663800" cy="2055300"/>
                  </a:xfrm>
                  <a:prstGeom prst="ellipse">
                    <a:avLst/>
                  </a:prstGeom>
                  <a:solidFill>
                    <a:srgbClr val="CFBFB1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6" name="Google Shape;566;p24"/>
                  <p:cNvSpPr/>
                  <p:nvPr/>
                </p:nvSpPr>
                <p:spPr>
                  <a:xfrm rot="1555494" flipH="1">
                    <a:off x="9064019" y="179284"/>
                    <a:ext cx="2499741" cy="219268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497985" h="2191145" extrusionOk="0">
                        <a:moveTo>
                          <a:pt x="774578" y="0"/>
                        </a:moveTo>
                        <a:lnTo>
                          <a:pt x="392185" y="366758"/>
                        </a:lnTo>
                        <a:lnTo>
                          <a:pt x="360789" y="378107"/>
                        </a:lnTo>
                        <a:lnTo>
                          <a:pt x="343617" y="389204"/>
                        </a:lnTo>
                        <a:lnTo>
                          <a:pt x="329165" y="395365"/>
                        </a:lnTo>
                        <a:cubicBezTo>
                          <a:pt x="216572" y="456872"/>
                          <a:pt x="122414" y="551231"/>
                          <a:pt x="63097" y="673240"/>
                        </a:cubicBezTo>
                        <a:cubicBezTo>
                          <a:pt x="-95084" y="998596"/>
                          <a:pt x="54391" y="1397362"/>
                          <a:pt x="396958" y="1563910"/>
                        </a:cubicBezTo>
                        <a:cubicBezTo>
                          <a:pt x="482599" y="1605547"/>
                          <a:pt x="572202" y="1628728"/>
                          <a:pt x="660903" y="1634996"/>
                        </a:cubicBezTo>
                        <a:lnTo>
                          <a:pt x="851769" y="1619176"/>
                        </a:lnTo>
                        <a:lnTo>
                          <a:pt x="919444" y="1604600"/>
                        </a:lnTo>
                        <a:cubicBezTo>
                          <a:pt x="960463" y="1591591"/>
                          <a:pt x="1000042" y="1574739"/>
                          <a:pt x="1037572" y="1554237"/>
                        </a:cubicBezTo>
                        <a:lnTo>
                          <a:pt x="1085203" y="1521716"/>
                        </a:lnTo>
                        <a:lnTo>
                          <a:pt x="1088845" y="1522570"/>
                        </a:lnTo>
                        <a:cubicBezTo>
                          <a:pt x="1097370" y="1526839"/>
                          <a:pt x="1105243" y="1533900"/>
                          <a:pt x="1112567" y="1543123"/>
                        </a:cubicBezTo>
                        <a:lnTo>
                          <a:pt x="1124853" y="1563279"/>
                        </a:lnTo>
                        <a:lnTo>
                          <a:pt x="1127874" y="1608516"/>
                        </a:lnTo>
                        <a:cubicBezTo>
                          <a:pt x="1163154" y="1819412"/>
                          <a:pt x="1301832" y="2014215"/>
                          <a:pt x="1515937" y="2118308"/>
                        </a:cubicBezTo>
                        <a:cubicBezTo>
                          <a:pt x="1858503" y="2284855"/>
                          <a:pt x="2264439" y="2156117"/>
                          <a:pt x="2422619" y="1830761"/>
                        </a:cubicBezTo>
                        <a:cubicBezTo>
                          <a:pt x="2481937" y="1708752"/>
                          <a:pt x="2497991" y="1576420"/>
                          <a:pt x="2476822" y="1449882"/>
                        </a:cubicBezTo>
                        <a:lnTo>
                          <a:pt x="2449966" y="1350031"/>
                        </a:lnTo>
                        <a:lnTo>
                          <a:pt x="2497985" y="865549"/>
                        </a:lnTo>
                        <a:lnTo>
                          <a:pt x="2048870" y="802019"/>
                        </a:lnTo>
                        <a:lnTo>
                          <a:pt x="2045220" y="798530"/>
                        </a:lnTo>
                        <a:cubicBezTo>
                          <a:pt x="1916681" y="686863"/>
                          <a:pt x="1761707" y="583962"/>
                          <a:pt x="1586571" y="498815"/>
                        </a:cubicBezTo>
                        <a:cubicBezTo>
                          <a:pt x="1508733" y="460972"/>
                          <a:pt x="1430596" y="428427"/>
                          <a:pt x="1353122" y="401126"/>
                        </a:cubicBezTo>
                        <a:lnTo>
                          <a:pt x="1123800" y="334945"/>
                        </a:lnTo>
                        <a:lnTo>
                          <a:pt x="774578" y="0"/>
                        </a:lnTo>
                        <a:close/>
                      </a:path>
                    </a:pathLst>
                  </a:custGeom>
                  <a:solidFill>
                    <a:srgbClr val="ECECEC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7" name="Google Shape;567;p24"/>
                  <p:cNvSpPr/>
                  <p:nvPr/>
                </p:nvSpPr>
                <p:spPr>
                  <a:xfrm>
                    <a:off x="10250802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8" name="Google Shape;568;p24"/>
                  <p:cNvSpPr/>
                  <p:nvPr/>
                </p:nvSpPr>
                <p:spPr>
                  <a:xfrm>
                    <a:off x="9187694" y="901781"/>
                    <a:ext cx="1080000" cy="1080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69" name="Google Shape;569;p24"/>
                  <p:cNvSpPr/>
                  <p:nvPr/>
                </p:nvSpPr>
                <p:spPr>
                  <a:xfrm>
                    <a:off x="9642536" y="1275233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0" name="Google Shape;570;p24"/>
                  <p:cNvSpPr/>
                  <p:nvPr/>
                </p:nvSpPr>
                <p:spPr>
                  <a:xfrm>
                    <a:off x="10350110" y="1286118"/>
                    <a:ext cx="540000" cy="540000"/>
                  </a:xfrm>
                  <a:prstGeom prst="ellipse">
                    <a:avLst/>
                  </a:prstGeom>
                  <a:solidFill>
                    <a:srgbClr val="000000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1" name="Google Shape;571;p24"/>
                  <p:cNvSpPr/>
                  <p:nvPr/>
                </p:nvSpPr>
                <p:spPr>
                  <a:xfrm>
                    <a:off x="9782215" y="1409123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2" name="Google Shape;572;p24"/>
                  <p:cNvSpPr/>
                  <p:nvPr/>
                </p:nvSpPr>
                <p:spPr>
                  <a:xfrm>
                    <a:off x="10485232" y="1416747"/>
                    <a:ext cx="288000" cy="288000"/>
                  </a:xfrm>
                  <a:prstGeom prst="ellipse">
                    <a:avLst/>
                  </a:prstGeom>
                  <a:solidFill>
                    <a:srgbClr val="201C1D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3" name="Google Shape;573;p24"/>
                  <p:cNvSpPr/>
                  <p:nvPr/>
                </p:nvSpPr>
                <p:spPr>
                  <a:xfrm>
                    <a:off x="9887331" y="146611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4" name="Google Shape;574;p24"/>
                  <p:cNvSpPr/>
                  <p:nvPr/>
                </p:nvSpPr>
                <p:spPr>
                  <a:xfrm>
                    <a:off x="10598699" y="1473899"/>
                    <a:ext cx="108000" cy="108000"/>
                  </a:xfrm>
                  <a:prstGeom prst="ellipse">
                    <a:avLst/>
                  </a:prstGeom>
                  <a:solidFill>
                    <a:srgbClr val="FFFFFF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575" name="Google Shape;575;p24"/>
                  <p:cNvSpPr/>
                  <p:nvPr/>
                </p:nvSpPr>
                <p:spPr>
                  <a:xfrm rot="10800000">
                    <a:off x="10068732" y="1744386"/>
                    <a:ext cx="373500" cy="310500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rgbClr val="BC9308"/>
                  </a:solidFill>
                  <a:ln>
                    <a:noFill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endParaRPr sz="1800" b="0" i="0" u="none" strike="noStrike" cap="none">
                      <a:solidFill>
                        <a:srgbClr val="FFFFFF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  <p:sp>
              <p:nvSpPr>
                <p:cNvPr id="576" name="Google Shape;576;p24"/>
                <p:cNvSpPr/>
                <p:nvPr/>
              </p:nvSpPr>
              <p:spPr>
                <a:xfrm rot="-10360140" flipH="1">
                  <a:off x="2798041" y="340938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7" name="Google Shape;577;p24"/>
                <p:cNvSpPr/>
                <p:nvPr/>
              </p:nvSpPr>
              <p:spPr>
                <a:xfrm rot="-10360140" flipH="1">
                  <a:off x="2574993" y="3410390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8" name="Google Shape;578;p24"/>
                <p:cNvSpPr/>
                <p:nvPr/>
              </p:nvSpPr>
              <p:spPr>
                <a:xfrm rot="-10360140" flipH="1">
                  <a:off x="1364876" y="3381121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79" name="Google Shape;579;p24"/>
                <p:cNvSpPr/>
                <p:nvPr/>
              </p:nvSpPr>
              <p:spPr>
                <a:xfrm rot="-10360140" flipH="1">
                  <a:off x="1668667" y="3412408"/>
                  <a:ext cx="848738" cy="848738"/>
                </a:xfrm>
                <a:prstGeom prst="heart">
                  <a:avLst/>
                </a:prstGeom>
                <a:solidFill>
                  <a:srgbClr val="ECECEC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580" name="Google Shape;580;p24"/>
              <p:cNvSpPr/>
              <p:nvPr/>
            </p:nvSpPr>
            <p:spPr>
              <a:xfrm>
                <a:off x="448116" y="4765781"/>
                <a:ext cx="4287300" cy="139200"/>
              </a:xfrm>
              <a:prstGeom prst="rect">
                <a:avLst/>
              </a:prstGeom>
              <a:solidFill>
                <a:srgbClr val="7F6000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grpSp>
            <p:nvGrpSpPr>
              <p:cNvPr id="581" name="Google Shape;581;p24"/>
              <p:cNvGrpSpPr/>
              <p:nvPr/>
            </p:nvGrpSpPr>
            <p:grpSpPr>
              <a:xfrm>
                <a:off x="448116" y="430960"/>
                <a:ext cx="4257056" cy="5858241"/>
                <a:chOff x="448116" y="430960"/>
                <a:chExt cx="4257056" cy="5858241"/>
              </a:xfrm>
            </p:grpSpPr>
            <p:sp>
              <p:nvSpPr>
                <p:cNvPr id="582" name="Google Shape;582;p24"/>
                <p:cNvSpPr/>
                <p:nvPr/>
              </p:nvSpPr>
              <p:spPr>
                <a:xfrm>
                  <a:off x="448116" y="437370"/>
                  <a:ext cx="4251052" cy="585183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1831" extrusionOk="0">
                      <a:moveTo>
                        <a:pt x="2975090" y="4302220"/>
                      </a:moveTo>
                      <a:lnTo>
                        <a:pt x="2973258" y="4302338"/>
                      </a:lnTo>
                      <a:cubicBezTo>
                        <a:pt x="2719650" y="4316636"/>
                        <a:pt x="2497950" y="4322127"/>
                        <a:pt x="2299296" y="4321258"/>
                      </a:cubicBezTo>
                      <a:lnTo>
                        <a:pt x="2249691" y="4320505"/>
                      </a:lnTo>
                      <a:lnTo>
                        <a:pt x="2285215" y="4710474"/>
                      </a:lnTo>
                      <a:lnTo>
                        <a:pt x="2312158" y="4977559"/>
                      </a:lnTo>
                      <a:lnTo>
                        <a:pt x="2318103" y="4977694"/>
                      </a:lnTo>
                      <a:cubicBezTo>
                        <a:pt x="2497516" y="4980436"/>
                        <a:pt x="2688506" y="4979199"/>
                        <a:pt x="2895613" y="4972422"/>
                      </a:cubicBezTo>
                      <a:lnTo>
                        <a:pt x="2984221" y="4968815"/>
                      </a:lnTo>
                      <a:lnTo>
                        <a:pt x="2979760" y="4719800"/>
                      </a:lnTo>
                      <a:close/>
                      <a:moveTo>
                        <a:pt x="1385199" y="4267058"/>
                      </a:moveTo>
                      <a:lnTo>
                        <a:pt x="1380255" y="4553981"/>
                      </a:lnTo>
                      <a:cubicBezTo>
                        <a:pt x="1378219" y="4656163"/>
                        <a:pt x="1375891" y="4759509"/>
                        <a:pt x="1373046" y="4864887"/>
                      </a:cubicBezTo>
                      <a:lnTo>
                        <a:pt x="1371037" y="4927923"/>
                      </a:lnTo>
                      <a:lnTo>
                        <a:pt x="1496471" y="4938054"/>
                      </a:lnTo>
                      <a:cubicBezTo>
                        <a:pt x="1701064" y="4953611"/>
                        <a:pt x="1912778" y="4966722"/>
                        <a:pt x="2142379" y="4973684"/>
                      </a:cubicBezTo>
                      <a:lnTo>
                        <a:pt x="2176028" y="4974451"/>
                      </a:lnTo>
                      <a:lnTo>
                        <a:pt x="2143571" y="4654431"/>
                      </a:lnTo>
                      <a:cubicBezTo>
                        <a:pt x="2136799" y="4581661"/>
                        <a:pt x="2130180" y="4507115"/>
                        <a:pt x="2123736" y="4430553"/>
                      </a:cubicBezTo>
                      <a:lnTo>
                        <a:pt x="2114815" y="4318462"/>
                      </a:lnTo>
                      <a:lnTo>
                        <a:pt x="2107995" y="4318358"/>
                      </a:lnTo>
                      <a:cubicBezTo>
                        <a:pt x="1862294" y="4311907"/>
                        <a:pt x="1652309" y="4295600"/>
                        <a:pt x="1457029" y="4275232"/>
                      </a:cubicBezTo>
                      <a:close/>
                      <a:moveTo>
                        <a:pt x="3642632" y="4250342"/>
                      </a:moveTo>
                      <a:lnTo>
                        <a:pt x="3474572" y="4265823"/>
                      </a:lnTo>
                      <a:cubicBezTo>
                        <a:pt x="3384423" y="4273731"/>
                        <a:pt x="3297740" y="4280680"/>
                        <a:pt x="3214271" y="4286743"/>
                      </a:cubicBezTo>
                      <a:lnTo>
                        <a:pt x="3076181" y="4295678"/>
                      </a:lnTo>
                      <a:lnTo>
                        <a:pt x="3072774" y="4545202"/>
                      </a:lnTo>
                      <a:cubicBezTo>
                        <a:pt x="3071578" y="4632731"/>
                        <a:pt x="3070491" y="4720719"/>
                        <a:pt x="3069836" y="4810539"/>
                      </a:cubicBezTo>
                      <a:lnTo>
                        <a:pt x="3069643" y="4965338"/>
                      </a:lnTo>
                      <a:lnTo>
                        <a:pt x="3104903" y="4963902"/>
                      </a:lnTo>
                      <a:cubicBezTo>
                        <a:pt x="3248117" y="4956956"/>
                        <a:pt x="3398917" y="4947402"/>
                        <a:pt x="3558589" y="4934797"/>
                      </a:cubicBezTo>
                      <a:lnTo>
                        <a:pt x="3649733" y="4926782"/>
                      </a:lnTo>
                      <a:lnTo>
                        <a:pt x="3648707" y="4884554"/>
                      </a:lnTo>
                      <a:cubicBezTo>
                        <a:pt x="3646886" y="4784782"/>
                        <a:pt x="3645639" y="4686929"/>
                        <a:pt x="3644722" y="4590173"/>
                      </a:cubicBezTo>
                      <a:close/>
                      <a:moveTo>
                        <a:pt x="682555" y="4184084"/>
                      </a:moveTo>
                      <a:lnTo>
                        <a:pt x="681331" y="4298580"/>
                      </a:lnTo>
                      <a:cubicBezTo>
                        <a:pt x="679455" y="4464263"/>
                        <a:pt x="677125" y="4631587"/>
                        <a:pt x="673286" y="4804318"/>
                      </a:cubicBezTo>
                      <a:lnTo>
                        <a:pt x="671450" y="4870485"/>
                      </a:lnTo>
                      <a:lnTo>
                        <a:pt x="772095" y="4877864"/>
                      </a:lnTo>
                      <a:cubicBezTo>
                        <a:pt x="934499" y="4890748"/>
                        <a:pt x="1093193" y="4904905"/>
                        <a:pt x="1253688" y="4918445"/>
                      </a:cubicBezTo>
                      <a:lnTo>
                        <a:pt x="1298877" y="4922095"/>
                      </a:lnTo>
                      <a:lnTo>
                        <a:pt x="1298949" y="4918479"/>
                      </a:lnTo>
                      <a:cubicBezTo>
                        <a:pt x="1301264" y="4730418"/>
                        <a:pt x="1300837" y="4555097"/>
                        <a:pt x="1300016" y="4381594"/>
                      </a:cubicBezTo>
                      <a:lnTo>
                        <a:pt x="1299429" y="4257297"/>
                      </a:lnTo>
                      <a:lnTo>
                        <a:pt x="1228408" y="4249215"/>
                      </a:lnTo>
                      <a:cubicBezTo>
                        <a:pt x="1078906" y="4231066"/>
                        <a:pt x="933436" y="4211803"/>
                        <a:pt x="781242" y="4194398"/>
                      </a:cubicBezTo>
                      <a:close/>
                      <a:moveTo>
                        <a:pt x="2957029" y="3320726"/>
                      </a:moveTo>
                      <a:lnTo>
                        <a:pt x="2824189" y="3328266"/>
                      </a:lnTo>
                      <a:cubicBezTo>
                        <a:pt x="2635892" y="3337269"/>
                        <a:pt x="2465779" y="3341253"/>
                        <a:pt x="2309783" y="3341341"/>
                      </a:cubicBezTo>
                      <a:lnTo>
                        <a:pt x="2177369" y="3340319"/>
                      </a:lnTo>
                      <a:lnTo>
                        <a:pt x="2205607" y="3772265"/>
                      </a:lnTo>
                      <a:lnTo>
                        <a:pt x="2237927" y="4181574"/>
                      </a:lnTo>
                      <a:lnTo>
                        <a:pt x="2393500" y="4185253"/>
                      </a:lnTo>
                      <a:cubicBezTo>
                        <a:pt x="2571408" y="4188132"/>
                        <a:pt x="2760670" y="4187107"/>
                        <a:pt x="2965745" y="4180646"/>
                      </a:cubicBezTo>
                      <a:lnTo>
                        <a:pt x="2973728" y="4180337"/>
                      </a:lnTo>
                      <a:lnTo>
                        <a:pt x="2972923" y="4108348"/>
                      </a:lnTo>
                      <a:cubicBezTo>
                        <a:pt x="2970644" y="3904530"/>
                        <a:pt x="2967713" y="3698373"/>
                        <a:pt x="2962174" y="3482858"/>
                      </a:cubicBezTo>
                      <a:close/>
                      <a:moveTo>
                        <a:pt x="1405889" y="3293460"/>
                      </a:moveTo>
                      <a:lnTo>
                        <a:pt x="1404674" y="3327783"/>
                      </a:lnTo>
                      <a:cubicBezTo>
                        <a:pt x="1398250" y="3541445"/>
                        <a:pt x="1394181" y="3745811"/>
                        <a:pt x="1390699" y="3947853"/>
                      </a:cubicBezTo>
                      <a:lnTo>
                        <a:pt x="1387560" y="4130048"/>
                      </a:lnTo>
                      <a:lnTo>
                        <a:pt x="1577902" y="4145444"/>
                      </a:lnTo>
                      <a:cubicBezTo>
                        <a:pt x="1679543" y="4153195"/>
                        <a:pt x="1782925" y="4160347"/>
                        <a:pt x="1889368" y="4166446"/>
                      </a:cubicBezTo>
                      <a:lnTo>
                        <a:pt x="2103642" y="4175987"/>
                      </a:lnTo>
                      <a:lnTo>
                        <a:pt x="2087347" y="3945038"/>
                      </a:lnTo>
                      <a:cubicBezTo>
                        <a:pt x="2076029" y="3773841"/>
                        <a:pt x="2065581" y="3592639"/>
                        <a:pt x="2056171" y="3399497"/>
                      </a:cubicBezTo>
                      <a:lnTo>
                        <a:pt x="2053413" y="3337591"/>
                      </a:lnTo>
                      <a:lnTo>
                        <a:pt x="2015406" y="3336655"/>
                      </a:lnTo>
                      <a:cubicBezTo>
                        <a:pt x="1876422" y="3332047"/>
                        <a:pt x="1748843" y="3324292"/>
                        <a:pt x="1628596" y="3314513"/>
                      </a:cubicBezTo>
                      <a:close/>
                      <a:moveTo>
                        <a:pt x="3629100" y="3268167"/>
                      </a:moveTo>
                      <a:lnTo>
                        <a:pt x="3609671" y="3270121"/>
                      </a:lnTo>
                      <a:cubicBezTo>
                        <a:pt x="3511526" y="3279582"/>
                        <a:pt x="3417287" y="3287964"/>
                        <a:pt x="3326669" y="3295347"/>
                      </a:cubicBezTo>
                      <a:lnTo>
                        <a:pt x="3067611" y="3314412"/>
                      </a:lnTo>
                      <a:lnTo>
                        <a:pt x="3071563" y="3428873"/>
                      </a:lnTo>
                      <a:cubicBezTo>
                        <a:pt x="3077813" y="3640587"/>
                        <a:pt x="3079311" y="3832140"/>
                        <a:pt x="3078649" y="4014529"/>
                      </a:cubicBezTo>
                      <a:lnTo>
                        <a:pt x="3077267" y="4176312"/>
                      </a:lnTo>
                      <a:lnTo>
                        <a:pt x="3157776" y="4173182"/>
                      </a:lnTo>
                      <a:cubicBezTo>
                        <a:pt x="3223339" y="4170160"/>
                        <a:pt x="3290497" y="4166589"/>
                        <a:pt x="3359378" y="4162427"/>
                      </a:cubicBezTo>
                      <a:lnTo>
                        <a:pt x="3641970" y="4142687"/>
                      </a:lnTo>
                      <a:lnTo>
                        <a:pt x="3641192" y="4016211"/>
                      </a:lnTo>
                      <a:cubicBezTo>
                        <a:pt x="3640016" y="3824890"/>
                        <a:pt x="3638181" y="3631377"/>
                        <a:pt x="3633716" y="3429093"/>
                      </a:cubicBezTo>
                      <a:close/>
                      <a:moveTo>
                        <a:pt x="698338" y="3209423"/>
                      </a:moveTo>
                      <a:lnTo>
                        <a:pt x="692592" y="3423642"/>
                      </a:lnTo>
                      <a:cubicBezTo>
                        <a:pt x="689977" y="3552244"/>
                        <a:pt x="688138" y="3678063"/>
                        <a:pt x="686631" y="3802688"/>
                      </a:cubicBezTo>
                      <a:lnTo>
                        <a:pt x="683744" y="4072820"/>
                      </a:lnTo>
                      <a:lnTo>
                        <a:pt x="857884" y="4085586"/>
                      </a:lnTo>
                      <a:lnTo>
                        <a:pt x="1298794" y="4122739"/>
                      </a:lnTo>
                      <a:lnTo>
                        <a:pt x="1298787" y="4121342"/>
                      </a:lnTo>
                      <a:cubicBezTo>
                        <a:pt x="1298163" y="3946930"/>
                        <a:pt x="1298324" y="3768879"/>
                        <a:pt x="1301619" y="3576268"/>
                      </a:cubicBezTo>
                      <a:lnTo>
                        <a:pt x="1309021" y="3282480"/>
                      </a:lnTo>
                      <a:lnTo>
                        <a:pt x="1177079" y="3267264"/>
                      </a:lnTo>
                      <a:cubicBezTo>
                        <a:pt x="1033181" y="3249690"/>
                        <a:pt x="892675" y="3231180"/>
                        <a:pt x="745916" y="3214396"/>
                      </a:cubicBezTo>
                      <a:close/>
                      <a:moveTo>
                        <a:pt x="2916637" y="2485432"/>
                      </a:moveTo>
                      <a:lnTo>
                        <a:pt x="2783600" y="2492976"/>
                      </a:lnTo>
                      <a:cubicBezTo>
                        <a:pt x="2574917" y="2503163"/>
                        <a:pt x="2388487" y="2507208"/>
                        <a:pt x="2218842" y="2506620"/>
                      </a:cubicBezTo>
                      <a:lnTo>
                        <a:pt x="2135473" y="2505566"/>
                      </a:lnTo>
                      <a:lnTo>
                        <a:pt x="2143145" y="2694941"/>
                      </a:lnTo>
                      <a:lnTo>
                        <a:pt x="2168993" y="3200357"/>
                      </a:lnTo>
                      <a:lnTo>
                        <a:pt x="2192842" y="3201403"/>
                      </a:lnTo>
                      <a:cubicBezTo>
                        <a:pt x="2422444" y="3208365"/>
                        <a:pt x="2669933" y="3209178"/>
                        <a:pt x="2946075" y="3200141"/>
                      </a:cubicBezTo>
                      <a:lnTo>
                        <a:pt x="2953194" y="3199851"/>
                      </a:lnTo>
                      <a:lnTo>
                        <a:pt x="2951666" y="3151687"/>
                      </a:lnTo>
                      <a:cubicBezTo>
                        <a:pt x="2947348" y="3038372"/>
                        <a:pt x="2942134" y="2921840"/>
                        <a:pt x="2935778" y="2801214"/>
                      </a:cubicBezTo>
                      <a:close/>
                      <a:moveTo>
                        <a:pt x="1443984" y="2467835"/>
                      </a:moveTo>
                      <a:lnTo>
                        <a:pt x="1432770" y="2651939"/>
                      </a:lnTo>
                      <a:cubicBezTo>
                        <a:pt x="1426322" y="2771551"/>
                        <a:pt x="1420904" y="2887097"/>
                        <a:pt x="1416294" y="2999447"/>
                      </a:cubicBezTo>
                      <a:lnTo>
                        <a:pt x="1410797" y="3154778"/>
                      </a:lnTo>
                      <a:lnTo>
                        <a:pt x="1546934" y="3165773"/>
                      </a:lnTo>
                      <a:cubicBezTo>
                        <a:pt x="1649231" y="3173552"/>
                        <a:pt x="1753307" y="3180719"/>
                        <a:pt x="1860510" y="3186812"/>
                      </a:cubicBezTo>
                      <a:lnTo>
                        <a:pt x="2047060" y="3195003"/>
                      </a:lnTo>
                      <a:lnTo>
                        <a:pt x="2042854" y="3100586"/>
                      </a:lnTo>
                      <a:cubicBezTo>
                        <a:pt x="2038688" y="2997803"/>
                        <a:pt x="2034803" y="2891792"/>
                        <a:pt x="2031219" y="2782312"/>
                      </a:cubicBezTo>
                      <a:lnTo>
                        <a:pt x="2023140" y="2503559"/>
                      </a:lnTo>
                      <a:lnTo>
                        <a:pt x="1900317" y="2499713"/>
                      </a:lnTo>
                      <a:cubicBezTo>
                        <a:pt x="1750626" y="2493619"/>
                        <a:pt x="1614078" y="2483896"/>
                        <a:pt x="1485205" y="2472056"/>
                      </a:cubicBezTo>
                      <a:close/>
                      <a:moveTo>
                        <a:pt x="3588767" y="2431709"/>
                      </a:moveTo>
                      <a:lnTo>
                        <a:pt x="3469961" y="2443581"/>
                      </a:lnTo>
                      <a:cubicBezTo>
                        <a:pt x="3385348" y="2451374"/>
                        <a:pt x="3303711" y="2458346"/>
                        <a:pt x="3224858" y="2464549"/>
                      </a:cubicBezTo>
                      <a:lnTo>
                        <a:pt x="3017458" y="2479403"/>
                      </a:lnTo>
                      <a:lnTo>
                        <a:pt x="3020787" y="2518967"/>
                      </a:lnTo>
                      <a:cubicBezTo>
                        <a:pt x="3037423" y="2728439"/>
                        <a:pt x="3049563" y="2918841"/>
                        <a:pt x="3058301" y="3094808"/>
                      </a:cubicBezTo>
                      <a:lnTo>
                        <a:pt x="3062788" y="3195390"/>
                      </a:lnTo>
                      <a:lnTo>
                        <a:pt x="3155366" y="3191622"/>
                      </a:lnTo>
                      <a:cubicBezTo>
                        <a:pt x="3298579" y="3184675"/>
                        <a:pt x="3449380" y="3175121"/>
                        <a:pt x="3609052" y="3162517"/>
                      </a:cubicBezTo>
                      <a:lnTo>
                        <a:pt x="3626026" y="3161023"/>
                      </a:lnTo>
                      <a:lnTo>
                        <a:pt x="3624800" y="3118267"/>
                      </a:lnTo>
                      <a:cubicBezTo>
                        <a:pt x="3617211" y="2905568"/>
                        <a:pt x="3606006" y="2680809"/>
                        <a:pt x="3589211" y="2437412"/>
                      </a:cubicBezTo>
                      <a:close/>
                      <a:moveTo>
                        <a:pt x="733524" y="2384681"/>
                      </a:moveTo>
                      <a:lnTo>
                        <a:pt x="715818" y="2714401"/>
                      </a:lnTo>
                      <a:cubicBezTo>
                        <a:pt x="710805" y="2821806"/>
                        <a:pt x="706663" y="2926082"/>
                        <a:pt x="703207" y="3027899"/>
                      </a:cubicBezTo>
                      <a:lnTo>
                        <a:pt x="701361" y="3096698"/>
                      </a:lnTo>
                      <a:lnTo>
                        <a:pt x="822558" y="3105583"/>
                      </a:lnTo>
                      <a:cubicBezTo>
                        <a:pt x="984963" y="3118467"/>
                        <a:pt x="1143656" y="3132625"/>
                        <a:pt x="1304152" y="3146165"/>
                      </a:cubicBezTo>
                      <a:lnTo>
                        <a:pt x="1314641" y="3147012"/>
                      </a:lnTo>
                      <a:lnTo>
                        <a:pt x="1323263" y="2943844"/>
                      </a:lnTo>
                      <a:cubicBezTo>
                        <a:pt x="1329223" y="2827521"/>
                        <a:pt x="1336553" y="2704828"/>
                        <a:pt x="1345549" y="2574402"/>
                      </a:cubicBezTo>
                      <a:lnTo>
                        <a:pt x="1354037" y="2458627"/>
                      </a:lnTo>
                      <a:lnTo>
                        <a:pt x="1284729" y="2451530"/>
                      </a:lnTo>
                      <a:cubicBezTo>
                        <a:pt x="1154338" y="2436948"/>
                        <a:pt x="1029365" y="2420870"/>
                        <a:pt x="903174" y="2405128"/>
                      </a:cubicBezTo>
                      <a:close/>
                      <a:moveTo>
                        <a:pt x="2843192" y="1602203"/>
                      </a:moveTo>
                      <a:lnTo>
                        <a:pt x="2814888" y="1603807"/>
                      </a:lnTo>
                      <a:cubicBezTo>
                        <a:pt x="2606204" y="1613994"/>
                        <a:pt x="2419774" y="1618040"/>
                        <a:pt x="2250130" y="1617452"/>
                      </a:cubicBezTo>
                      <a:lnTo>
                        <a:pt x="2109101" y="1615669"/>
                      </a:lnTo>
                      <a:lnTo>
                        <a:pt x="2111973" y="1759785"/>
                      </a:lnTo>
                      <a:cubicBezTo>
                        <a:pt x="2114556" y="1870834"/>
                        <a:pt x="2117452" y="1979346"/>
                        <a:pt x="2120641" y="2085478"/>
                      </a:cubicBezTo>
                      <a:lnTo>
                        <a:pt x="2130047" y="2366327"/>
                      </a:lnTo>
                      <a:lnTo>
                        <a:pt x="2139351" y="2366736"/>
                      </a:lnTo>
                      <a:cubicBezTo>
                        <a:pt x="2368952" y="2373698"/>
                        <a:pt x="2616441" y="2374511"/>
                        <a:pt x="2892584" y="2365473"/>
                      </a:cubicBezTo>
                      <a:lnTo>
                        <a:pt x="2908341" y="2364832"/>
                      </a:lnTo>
                      <a:lnTo>
                        <a:pt x="2881999" y="2021304"/>
                      </a:lnTo>
                      <a:cubicBezTo>
                        <a:pt x="2876050" y="1951046"/>
                        <a:pt x="2869695" y="1879327"/>
                        <a:pt x="2862901" y="1806037"/>
                      </a:cubicBezTo>
                      <a:close/>
                      <a:moveTo>
                        <a:pt x="1511543" y="1582380"/>
                      </a:moveTo>
                      <a:lnTo>
                        <a:pt x="1503881" y="1664977"/>
                      </a:lnTo>
                      <a:cubicBezTo>
                        <a:pt x="1484418" y="1883068"/>
                        <a:pt x="1468514" y="2087104"/>
                        <a:pt x="1455422" y="2280030"/>
                      </a:cubicBezTo>
                      <a:lnTo>
                        <a:pt x="1452512" y="2327800"/>
                      </a:lnTo>
                      <a:lnTo>
                        <a:pt x="1493441" y="2331105"/>
                      </a:lnTo>
                      <a:cubicBezTo>
                        <a:pt x="1595738" y="2338885"/>
                        <a:pt x="1699816" y="2346052"/>
                        <a:pt x="1807018" y="2352144"/>
                      </a:cubicBezTo>
                      <a:lnTo>
                        <a:pt x="2019606" y="2361479"/>
                      </a:lnTo>
                      <a:lnTo>
                        <a:pt x="2013499" y="2081866"/>
                      </a:lnTo>
                      <a:cubicBezTo>
                        <a:pt x="2011205" y="1957541"/>
                        <a:pt x="2009254" y="1829263"/>
                        <a:pt x="2007667" y="1696788"/>
                      </a:cubicBezTo>
                      <a:lnTo>
                        <a:pt x="2006921" y="1612903"/>
                      </a:lnTo>
                      <a:lnTo>
                        <a:pt x="1931604" y="1610545"/>
                      </a:lnTo>
                      <a:cubicBezTo>
                        <a:pt x="1781912" y="1604450"/>
                        <a:pt x="1645364" y="1594728"/>
                        <a:pt x="1516492" y="1582887"/>
                      </a:cubicBezTo>
                      <a:close/>
                      <a:moveTo>
                        <a:pt x="3510185" y="1553520"/>
                      </a:moveTo>
                      <a:lnTo>
                        <a:pt x="3501248" y="1554413"/>
                      </a:lnTo>
                      <a:cubicBezTo>
                        <a:pt x="3332022" y="1570000"/>
                        <a:pt x="3174703" y="1582300"/>
                        <a:pt x="3027746" y="1591740"/>
                      </a:cubicBezTo>
                      <a:lnTo>
                        <a:pt x="2930851" y="1597233"/>
                      </a:lnTo>
                      <a:lnTo>
                        <a:pt x="2956301" y="1828691"/>
                      </a:lnTo>
                      <a:cubicBezTo>
                        <a:pt x="2974114" y="1996862"/>
                        <a:pt x="2989443" y="2154495"/>
                        <a:pt x="3002612" y="2302964"/>
                      </a:cubicBezTo>
                      <a:lnTo>
                        <a:pt x="3007479" y="2360797"/>
                      </a:lnTo>
                      <a:lnTo>
                        <a:pt x="3101874" y="2356954"/>
                      </a:lnTo>
                      <a:cubicBezTo>
                        <a:pt x="3245088" y="2350008"/>
                        <a:pt x="3395888" y="2340453"/>
                        <a:pt x="3555560" y="2327849"/>
                      </a:cubicBezTo>
                      <a:lnTo>
                        <a:pt x="3580495" y="2325656"/>
                      </a:lnTo>
                      <a:lnTo>
                        <a:pt x="3559581" y="2057518"/>
                      </a:lnTo>
                      <a:cubicBezTo>
                        <a:pt x="3548141" y="1925679"/>
                        <a:pt x="3535059" y="1788358"/>
                        <a:pt x="3520085" y="1644732"/>
                      </a:cubicBezTo>
                      <a:close/>
                      <a:moveTo>
                        <a:pt x="803158" y="1500135"/>
                      </a:moveTo>
                      <a:lnTo>
                        <a:pt x="798737" y="1545054"/>
                      </a:lnTo>
                      <a:cubicBezTo>
                        <a:pt x="782921" y="1713579"/>
                        <a:pt x="769415" y="1873812"/>
                        <a:pt x="757855" y="2027064"/>
                      </a:cubicBezTo>
                      <a:lnTo>
                        <a:pt x="741377" y="2268885"/>
                      </a:lnTo>
                      <a:lnTo>
                        <a:pt x="769066" y="2270916"/>
                      </a:lnTo>
                      <a:cubicBezTo>
                        <a:pt x="931470" y="2283798"/>
                        <a:pt x="1090165" y="2297958"/>
                        <a:pt x="1250659" y="2311497"/>
                      </a:cubicBezTo>
                      <a:lnTo>
                        <a:pt x="1364585" y="2320698"/>
                      </a:lnTo>
                      <a:lnTo>
                        <a:pt x="1377830" y="2158556"/>
                      </a:lnTo>
                      <a:cubicBezTo>
                        <a:pt x="1390452" y="2011295"/>
                        <a:pt x="1405033" y="1854937"/>
                        <a:pt x="1421868" y="1688114"/>
                      </a:cubicBezTo>
                      <a:lnTo>
                        <a:pt x="1433746" y="1574415"/>
                      </a:lnTo>
                      <a:lnTo>
                        <a:pt x="1316016" y="1562363"/>
                      </a:lnTo>
                      <a:cubicBezTo>
                        <a:pt x="1185625" y="1547780"/>
                        <a:pt x="1060652" y="1531703"/>
                        <a:pt x="934460" y="1515961"/>
                      </a:cubicBezTo>
                      <a:close/>
                      <a:moveTo>
                        <a:pt x="2743729" y="728317"/>
                      </a:moveTo>
                      <a:lnTo>
                        <a:pt x="2581088" y="734850"/>
                      </a:lnTo>
                      <a:cubicBezTo>
                        <a:pt x="2485252" y="737960"/>
                        <a:pt x="2394376" y="739701"/>
                        <a:pt x="2307805" y="740255"/>
                      </a:cubicBezTo>
                      <a:lnTo>
                        <a:pt x="2098046" y="738792"/>
                      </a:lnTo>
                      <a:lnTo>
                        <a:pt x="2100376" y="1061821"/>
                      </a:lnTo>
                      <a:cubicBezTo>
                        <a:pt x="2101633" y="1183635"/>
                        <a:pt x="2103240" y="1302601"/>
                        <a:pt x="2105179" y="1418877"/>
                      </a:cubicBezTo>
                      <a:lnTo>
                        <a:pt x="2106293" y="1474749"/>
                      </a:lnTo>
                      <a:lnTo>
                        <a:pt x="2189971" y="1478138"/>
                      </a:lnTo>
                      <a:cubicBezTo>
                        <a:pt x="2386470" y="1483774"/>
                        <a:pt x="2596173" y="1484871"/>
                        <a:pt x="2825743" y="1479138"/>
                      </a:cubicBezTo>
                      <a:lnTo>
                        <a:pt x="2830474" y="1478961"/>
                      </a:lnTo>
                      <a:lnTo>
                        <a:pt x="2816636" y="1346547"/>
                      </a:lnTo>
                      <a:cubicBezTo>
                        <a:pt x="2799299" y="1186512"/>
                        <a:pt x="2779966" y="1019310"/>
                        <a:pt x="2758391" y="844067"/>
                      </a:cubicBezTo>
                      <a:close/>
                      <a:moveTo>
                        <a:pt x="1601893" y="715815"/>
                      </a:moveTo>
                      <a:lnTo>
                        <a:pt x="1573686" y="965611"/>
                      </a:lnTo>
                      <a:cubicBezTo>
                        <a:pt x="1564579" y="1048656"/>
                        <a:pt x="1555949" y="1129813"/>
                        <a:pt x="1547770" y="1209191"/>
                      </a:cubicBezTo>
                      <a:lnTo>
                        <a:pt x="1524629" y="1441375"/>
                      </a:lnTo>
                      <a:lnTo>
                        <a:pt x="1633436" y="1449901"/>
                      </a:lnTo>
                      <a:cubicBezTo>
                        <a:pt x="1721809" y="1456114"/>
                        <a:pt x="1811819" y="1461765"/>
                        <a:pt x="1904297" y="1466566"/>
                      </a:cubicBezTo>
                      <a:lnTo>
                        <a:pt x="2005658" y="1470672"/>
                      </a:lnTo>
                      <a:lnTo>
                        <a:pt x="2004022" y="1286540"/>
                      </a:lnTo>
                      <a:cubicBezTo>
                        <a:pt x="2003184" y="1145433"/>
                        <a:pt x="2002733" y="999889"/>
                        <a:pt x="2002689" y="849666"/>
                      </a:cubicBezTo>
                      <a:lnTo>
                        <a:pt x="2002958" y="736550"/>
                      </a:lnTo>
                      <a:lnTo>
                        <a:pt x="1834841" y="730752"/>
                      </a:lnTo>
                      <a:cubicBezTo>
                        <a:pt x="1762887" y="727270"/>
                        <a:pt x="1693935" y="722961"/>
                        <a:pt x="1627333" y="718003"/>
                      </a:cubicBezTo>
                      <a:close/>
                      <a:moveTo>
                        <a:pt x="3403041" y="682639"/>
                      </a:moveTo>
                      <a:lnTo>
                        <a:pt x="3166673" y="702496"/>
                      </a:lnTo>
                      <a:cubicBezTo>
                        <a:pt x="3095062" y="707898"/>
                        <a:pt x="3025786" y="712655"/>
                        <a:pt x="2958691" y="716810"/>
                      </a:cubicBezTo>
                      <a:lnTo>
                        <a:pt x="2822548" y="724285"/>
                      </a:lnTo>
                      <a:lnTo>
                        <a:pt x="2858278" y="996146"/>
                      </a:lnTo>
                      <a:cubicBezTo>
                        <a:pt x="2871276" y="1097586"/>
                        <a:pt x="2883531" y="1195876"/>
                        <a:pt x="2895083" y="1291187"/>
                      </a:cubicBezTo>
                      <a:lnTo>
                        <a:pt x="2916786" y="1475738"/>
                      </a:lnTo>
                      <a:lnTo>
                        <a:pt x="3144193" y="1467247"/>
                      </a:lnTo>
                      <a:cubicBezTo>
                        <a:pt x="3254657" y="1461800"/>
                        <a:pt x="3369630" y="1454804"/>
                        <a:pt x="3489697" y="1446056"/>
                      </a:cubicBezTo>
                      <a:lnTo>
                        <a:pt x="3498443" y="1445353"/>
                      </a:lnTo>
                      <a:lnTo>
                        <a:pt x="3496177" y="1424465"/>
                      </a:lnTo>
                      <a:cubicBezTo>
                        <a:pt x="3470788" y="1199264"/>
                        <a:pt x="3440868" y="958953"/>
                        <a:pt x="3405585" y="700760"/>
                      </a:cubicBezTo>
                      <a:close/>
                      <a:moveTo>
                        <a:pt x="897619" y="638721"/>
                      </a:moveTo>
                      <a:lnTo>
                        <a:pt x="861409" y="942935"/>
                      </a:lnTo>
                      <a:cubicBezTo>
                        <a:pt x="847986" y="1060958"/>
                        <a:pt x="835626" y="1175168"/>
                        <a:pt x="824241" y="1285884"/>
                      </a:cubicBezTo>
                      <a:lnTo>
                        <a:pt x="814688" y="1382956"/>
                      </a:lnTo>
                      <a:lnTo>
                        <a:pt x="1286696" y="1422729"/>
                      </a:lnTo>
                      <a:lnTo>
                        <a:pt x="1448270" y="1435391"/>
                      </a:lnTo>
                      <a:lnTo>
                        <a:pt x="1448848" y="1429861"/>
                      </a:lnTo>
                      <a:cubicBezTo>
                        <a:pt x="1468010" y="1252233"/>
                        <a:pt x="1489573" y="1063459"/>
                        <a:pt x="1513830" y="862173"/>
                      </a:cubicBezTo>
                      <a:lnTo>
                        <a:pt x="1532629" y="709856"/>
                      </a:lnTo>
                      <a:lnTo>
                        <a:pt x="1433921" y="701364"/>
                      </a:lnTo>
                      <a:cubicBezTo>
                        <a:pt x="1246253" y="683140"/>
                        <a:pt x="1073863" y="660699"/>
                        <a:pt x="899135" y="638903"/>
                      </a:cubicBezTo>
                      <a:close/>
                      <a:moveTo>
                        <a:pt x="2098535" y="0"/>
                      </a:moveTo>
                      <a:lnTo>
                        <a:pt x="2097200" y="295542"/>
                      </a:lnTo>
                      <a:lnTo>
                        <a:pt x="2097570" y="599147"/>
                      </a:lnTo>
                      <a:lnTo>
                        <a:pt x="2254027" y="603510"/>
                      </a:lnTo>
                      <a:cubicBezTo>
                        <a:pt x="2376912" y="605990"/>
                        <a:pt x="2505144" y="606634"/>
                        <a:pt x="2640241" y="604916"/>
                      </a:cubicBezTo>
                      <a:lnTo>
                        <a:pt x="2727832" y="602808"/>
                      </a:lnTo>
                      <a:lnTo>
                        <a:pt x="2724318" y="575059"/>
                      </a:lnTo>
                      <a:cubicBezTo>
                        <a:pt x="2712379" y="483306"/>
                        <a:pt x="2699850" y="389433"/>
                        <a:pt x="2686699" y="293329"/>
                      </a:cubicBezTo>
                      <a:lnTo>
                        <a:pt x="2655107" y="67845"/>
                      </a:lnTo>
                      <a:lnTo>
                        <a:pt x="2733725" y="88060"/>
                      </a:lnTo>
                      <a:lnTo>
                        <a:pt x="2771060" y="348332"/>
                      </a:lnTo>
                      <a:lnTo>
                        <a:pt x="2805831" y="600929"/>
                      </a:lnTo>
                      <a:lnTo>
                        <a:pt x="2920042" y="598179"/>
                      </a:lnTo>
                      <a:cubicBezTo>
                        <a:pt x="3016661" y="594781"/>
                        <a:pt x="3116783" y="590180"/>
                        <a:pt x="3220856" y="584219"/>
                      </a:cubicBezTo>
                      <a:lnTo>
                        <a:pt x="3387696" y="573344"/>
                      </a:lnTo>
                      <a:lnTo>
                        <a:pt x="3368482" y="436501"/>
                      </a:lnTo>
                      <a:lnTo>
                        <a:pt x="3362830" y="398212"/>
                      </a:lnTo>
                      <a:lnTo>
                        <a:pt x="3451493" y="464512"/>
                      </a:lnTo>
                      <a:lnTo>
                        <a:pt x="3454993" y="487651"/>
                      </a:lnTo>
                      <a:lnTo>
                        <a:pt x="3466640" y="568011"/>
                      </a:lnTo>
                      <a:lnTo>
                        <a:pt x="3561581" y="560369"/>
                      </a:lnTo>
                      <a:lnTo>
                        <a:pt x="3628500" y="621189"/>
                      </a:lnTo>
                      <a:lnTo>
                        <a:pt x="3661762" y="657786"/>
                      </a:lnTo>
                      <a:lnTo>
                        <a:pt x="3482251" y="675725"/>
                      </a:lnTo>
                      <a:lnTo>
                        <a:pt x="3500380" y="800811"/>
                      </a:lnTo>
                      <a:cubicBezTo>
                        <a:pt x="3529037" y="1003249"/>
                        <a:pt x="3554547" y="1193231"/>
                        <a:pt x="3577234" y="1372046"/>
                      </a:cubicBezTo>
                      <a:lnTo>
                        <a:pt x="3585384" y="1438354"/>
                      </a:lnTo>
                      <a:lnTo>
                        <a:pt x="3736794" y="1426167"/>
                      </a:lnTo>
                      <a:cubicBezTo>
                        <a:pt x="3800353" y="1420581"/>
                        <a:pt x="3865283" y="1414524"/>
                        <a:pt x="3931657" y="1407971"/>
                      </a:cubicBezTo>
                      <a:lnTo>
                        <a:pt x="4117621" y="1388624"/>
                      </a:lnTo>
                      <a:lnTo>
                        <a:pt x="4152786" y="1484701"/>
                      </a:lnTo>
                      <a:lnTo>
                        <a:pt x="4001528" y="1502515"/>
                      </a:lnTo>
                      <a:cubicBezTo>
                        <a:pt x="3942289" y="1509290"/>
                        <a:pt x="3884312" y="1515716"/>
                        <a:pt x="3827553" y="1521806"/>
                      </a:cubicBezTo>
                      <a:lnTo>
                        <a:pt x="3598454" y="1544700"/>
                      </a:lnTo>
                      <a:lnTo>
                        <a:pt x="3609190" y="1632054"/>
                      </a:lnTo>
                      <a:cubicBezTo>
                        <a:pt x="3629138" y="1800022"/>
                        <a:pt x="3646426" y="1957470"/>
                        <a:pt x="3661380" y="2105682"/>
                      </a:cubicBezTo>
                      <a:lnTo>
                        <a:pt x="3681673" y="2316758"/>
                      </a:lnTo>
                      <a:lnTo>
                        <a:pt x="3860718" y="2301011"/>
                      </a:lnTo>
                      <a:cubicBezTo>
                        <a:pt x="3965997" y="2290842"/>
                        <a:pt x="4074934" y="2279415"/>
                        <a:pt x="4187831" y="2266627"/>
                      </a:cubicBezTo>
                      <a:lnTo>
                        <a:pt x="4251052" y="2258961"/>
                      </a:lnTo>
                      <a:lnTo>
                        <a:pt x="4251052" y="2357961"/>
                      </a:lnTo>
                      <a:lnTo>
                        <a:pt x="4151790" y="2370302"/>
                      </a:lnTo>
                      <a:cubicBezTo>
                        <a:pt x="4028173" y="2385270"/>
                        <a:pt x="3909785" y="2398794"/>
                        <a:pt x="3796267" y="2410973"/>
                      </a:cubicBezTo>
                      <a:lnTo>
                        <a:pt x="3690747" y="2421518"/>
                      </a:lnTo>
                      <a:lnTo>
                        <a:pt x="3699571" y="2523904"/>
                      </a:lnTo>
                      <a:cubicBezTo>
                        <a:pt x="3715491" y="2720451"/>
                        <a:pt x="3726894" y="2899120"/>
                        <a:pt x="3734877" y="3064260"/>
                      </a:cubicBezTo>
                      <a:lnTo>
                        <a:pt x="3738129" y="3151164"/>
                      </a:lnTo>
                      <a:lnTo>
                        <a:pt x="3914210" y="3135679"/>
                      </a:lnTo>
                      <a:cubicBezTo>
                        <a:pt x="4019489" y="3125510"/>
                        <a:pt x="4128427" y="3114083"/>
                        <a:pt x="4241323" y="3101295"/>
                      </a:cubicBezTo>
                      <a:lnTo>
                        <a:pt x="4251052" y="3100115"/>
                      </a:lnTo>
                      <a:lnTo>
                        <a:pt x="4251052" y="3199219"/>
                      </a:lnTo>
                      <a:lnTo>
                        <a:pt x="4171698" y="3209016"/>
                      </a:lnTo>
                      <a:cubicBezTo>
                        <a:pt x="4037876" y="3225059"/>
                        <a:pt x="3910239" y="3239395"/>
                        <a:pt x="3788320" y="3252152"/>
                      </a:cubicBezTo>
                      <a:lnTo>
                        <a:pt x="3742084" y="3256803"/>
                      </a:lnTo>
                      <a:lnTo>
                        <a:pt x="3746612" y="3377788"/>
                      </a:lnTo>
                      <a:cubicBezTo>
                        <a:pt x="3751830" y="3576499"/>
                        <a:pt x="3752273" y="3756310"/>
                        <a:pt x="3750546" y="3927532"/>
                      </a:cubicBezTo>
                      <a:lnTo>
                        <a:pt x="3747360" y="4133463"/>
                      </a:lnTo>
                      <a:lnTo>
                        <a:pt x="3949535" y="4115682"/>
                      </a:lnTo>
                      <a:lnTo>
                        <a:pt x="4251052" y="4083988"/>
                      </a:lnTo>
                      <a:lnTo>
                        <a:pt x="4251052" y="4183583"/>
                      </a:lnTo>
                      <a:lnTo>
                        <a:pt x="4207023" y="4189019"/>
                      </a:lnTo>
                      <a:cubicBezTo>
                        <a:pt x="4073201" y="4205061"/>
                        <a:pt x="3945565" y="4219397"/>
                        <a:pt x="3823646" y="4232155"/>
                      </a:cubicBezTo>
                      <a:lnTo>
                        <a:pt x="3745370" y="4240029"/>
                      </a:lnTo>
                      <a:lnTo>
                        <a:pt x="3741456" y="4425735"/>
                      </a:lnTo>
                      <a:cubicBezTo>
                        <a:pt x="3739723" y="4507910"/>
                        <a:pt x="3738100" y="4590514"/>
                        <a:pt x="3736911" y="4674837"/>
                      </a:cubicBezTo>
                      <a:lnTo>
                        <a:pt x="3735083" y="4919276"/>
                      </a:lnTo>
                      <a:lnTo>
                        <a:pt x="3863747" y="4907960"/>
                      </a:lnTo>
                      <a:cubicBezTo>
                        <a:pt x="3969026" y="4897791"/>
                        <a:pt x="4077964" y="4886364"/>
                        <a:pt x="4190860" y="4873576"/>
                      </a:cubicBezTo>
                      <a:lnTo>
                        <a:pt x="4251052" y="4866276"/>
                      </a:lnTo>
                      <a:lnTo>
                        <a:pt x="4251052" y="4965270"/>
                      </a:lnTo>
                      <a:lnTo>
                        <a:pt x="4121235" y="4981297"/>
                      </a:lnTo>
                      <a:cubicBezTo>
                        <a:pt x="3987413" y="4997340"/>
                        <a:pt x="3859776" y="5011675"/>
                        <a:pt x="3737857" y="5024433"/>
                      </a:cubicBezTo>
                      <a:lnTo>
                        <a:pt x="3735823" y="5024638"/>
                      </a:lnTo>
                      <a:lnTo>
                        <a:pt x="3737588" y="5211696"/>
                      </a:lnTo>
                      <a:cubicBezTo>
                        <a:pt x="3739438" y="5308044"/>
                        <a:pt x="3742372" y="5408688"/>
                        <a:pt x="3746718" y="5514915"/>
                      </a:cubicBezTo>
                      <a:lnTo>
                        <a:pt x="3752780" y="5630910"/>
                      </a:lnTo>
                      <a:lnTo>
                        <a:pt x="3708732" y="5641323"/>
                      </a:lnTo>
                      <a:lnTo>
                        <a:pt x="3675943" y="5648783"/>
                      </a:lnTo>
                      <a:lnTo>
                        <a:pt x="3668513" y="5512784"/>
                      </a:lnTo>
                      <a:cubicBezTo>
                        <a:pt x="3663403" y="5402049"/>
                        <a:pt x="3659362" y="5294877"/>
                        <a:pt x="3656143" y="5190446"/>
                      </a:cubicBezTo>
                      <a:lnTo>
                        <a:pt x="3652317" y="5033038"/>
                      </a:lnTo>
                      <a:lnTo>
                        <a:pt x="3559208" y="5042402"/>
                      </a:lnTo>
                      <a:cubicBezTo>
                        <a:pt x="3461064" y="5051863"/>
                        <a:pt x="3366823" y="5060245"/>
                        <a:pt x="3276206" y="5067628"/>
                      </a:cubicBezTo>
                      <a:lnTo>
                        <a:pt x="3069496" y="5082841"/>
                      </a:lnTo>
                      <a:lnTo>
                        <a:pt x="3069491" y="5086871"/>
                      </a:lnTo>
                      <a:cubicBezTo>
                        <a:pt x="3070290" y="5229162"/>
                        <a:pt x="3072791" y="5378669"/>
                        <a:pt x="3078085" y="5540031"/>
                      </a:cubicBezTo>
                      <a:lnTo>
                        <a:pt x="3087424" y="5770861"/>
                      </a:lnTo>
                      <a:lnTo>
                        <a:pt x="3012839" y="5783779"/>
                      </a:lnTo>
                      <a:lnTo>
                        <a:pt x="3008352" y="5702783"/>
                      </a:lnTo>
                      <a:cubicBezTo>
                        <a:pt x="3002731" y="5584789"/>
                        <a:pt x="2998168" y="5470597"/>
                        <a:pt x="2994421" y="5359330"/>
                      </a:cubicBezTo>
                      <a:lnTo>
                        <a:pt x="2986905" y="5088447"/>
                      </a:lnTo>
                      <a:lnTo>
                        <a:pt x="2773726" y="5100547"/>
                      </a:lnTo>
                      <a:cubicBezTo>
                        <a:pt x="2648195" y="5106549"/>
                        <a:pt x="2530746" y="5110321"/>
                        <a:pt x="2420172" y="5112195"/>
                      </a:cubicBezTo>
                      <a:lnTo>
                        <a:pt x="2325823" y="5113032"/>
                      </a:lnTo>
                      <a:lnTo>
                        <a:pt x="2329153" y="5146041"/>
                      </a:lnTo>
                      <a:lnTo>
                        <a:pt x="2405445" y="5848526"/>
                      </a:lnTo>
                      <a:lnTo>
                        <a:pt x="2332818" y="5851831"/>
                      </a:lnTo>
                      <a:lnTo>
                        <a:pt x="2281127" y="5851330"/>
                      </a:lnTo>
                      <a:lnTo>
                        <a:pt x="2271699" y="5779681"/>
                      </a:lnTo>
                      <a:cubicBezTo>
                        <a:pt x="2257960" y="5674050"/>
                        <a:pt x="2244323" y="5567245"/>
                        <a:pt x="2230900" y="5457969"/>
                      </a:cubicBezTo>
                      <a:lnTo>
                        <a:pt x="2190714" y="5113093"/>
                      </a:lnTo>
                      <a:lnTo>
                        <a:pt x="2107878" y="5112453"/>
                      </a:lnTo>
                      <a:cubicBezTo>
                        <a:pt x="1911828" y="5109274"/>
                        <a:pt x="1738461" y="5099833"/>
                        <a:pt x="1578133" y="5086794"/>
                      </a:cubicBezTo>
                      <a:lnTo>
                        <a:pt x="1366612" y="5066798"/>
                      </a:lnTo>
                      <a:lnTo>
                        <a:pt x="1362749" y="5187994"/>
                      </a:lnTo>
                      <a:cubicBezTo>
                        <a:pt x="1358655" y="5298311"/>
                        <a:pt x="1353825" y="5411533"/>
                        <a:pt x="1348040" y="5528530"/>
                      </a:cubicBezTo>
                      <a:lnTo>
                        <a:pt x="1335331" y="5754275"/>
                      </a:lnTo>
                      <a:lnTo>
                        <a:pt x="1269923" y="5743205"/>
                      </a:lnTo>
                      <a:lnTo>
                        <a:pt x="1281419" y="5531795"/>
                      </a:lnTo>
                      <a:cubicBezTo>
                        <a:pt x="1286496" y="5419567"/>
                        <a:pt x="1290300" y="5313252"/>
                        <a:pt x="1293124" y="5211488"/>
                      </a:cubicBezTo>
                      <a:lnTo>
                        <a:pt x="1296153" y="5059096"/>
                      </a:lnTo>
                      <a:lnTo>
                        <a:pt x="1126616" y="5039544"/>
                      </a:lnTo>
                      <a:cubicBezTo>
                        <a:pt x="982718" y="5021970"/>
                        <a:pt x="842213" y="5003460"/>
                        <a:pt x="695454" y="4986676"/>
                      </a:cubicBezTo>
                      <a:lnTo>
                        <a:pt x="668305" y="4983839"/>
                      </a:lnTo>
                      <a:lnTo>
                        <a:pt x="664245" y="5130224"/>
                      </a:lnTo>
                      <a:cubicBezTo>
                        <a:pt x="660497" y="5241492"/>
                        <a:pt x="655935" y="5355684"/>
                        <a:pt x="650313" y="5473678"/>
                      </a:cubicBezTo>
                      <a:lnTo>
                        <a:pt x="641847" y="5626511"/>
                      </a:lnTo>
                      <a:lnTo>
                        <a:pt x="567070" y="5612490"/>
                      </a:lnTo>
                      <a:lnTo>
                        <a:pt x="574312" y="5476413"/>
                      </a:lnTo>
                      <a:cubicBezTo>
                        <a:pt x="579165" y="5363225"/>
                        <a:pt x="582615" y="5255993"/>
                        <a:pt x="584983" y="5153343"/>
                      </a:cubicBezTo>
                      <a:lnTo>
                        <a:pt x="587506" y="4975394"/>
                      </a:lnTo>
                      <a:lnTo>
                        <a:pt x="475833" y="4963724"/>
                      </a:lnTo>
                      <a:cubicBezTo>
                        <a:pt x="362697" y="4953165"/>
                        <a:pt x="243739" y="4944214"/>
                        <a:pt x="115218" y="4937902"/>
                      </a:cubicBezTo>
                      <a:lnTo>
                        <a:pt x="0" y="4933671"/>
                      </a:lnTo>
                      <a:lnTo>
                        <a:pt x="0" y="4835404"/>
                      </a:lnTo>
                      <a:lnTo>
                        <a:pt x="128241" y="4838986"/>
                      </a:lnTo>
                      <a:cubicBezTo>
                        <a:pt x="264995" y="4844018"/>
                        <a:pt x="395629" y="4851153"/>
                        <a:pt x="522537" y="4859569"/>
                      </a:cubicBezTo>
                      <a:lnTo>
                        <a:pt x="589079" y="4864446"/>
                      </a:lnTo>
                      <a:lnTo>
                        <a:pt x="589174" y="4857767"/>
                      </a:lnTo>
                      <a:cubicBezTo>
                        <a:pt x="590040" y="4703618"/>
                        <a:pt x="588910" y="4557940"/>
                        <a:pt x="587173" y="4414833"/>
                      </a:cubicBezTo>
                      <a:lnTo>
                        <a:pt x="583994" y="4173783"/>
                      </a:lnTo>
                      <a:lnTo>
                        <a:pt x="561621" y="4171446"/>
                      </a:lnTo>
                      <a:cubicBezTo>
                        <a:pt x="391916" y="4155608"/>
                        <a:pt x="209114" y="4143386"/>
                        <a:pt x="583" y="4138265"/>
                      </a:cubicBezTo>
                      <a:lnTo>
                        <a:pt x="0" y="4138258"/>
                      </a:lnTo>
                      <a:lnTo>
                        <a:pt x="0" y="4041467"/>
                      </a:lnTo>
                      <a:lnTo>
                        <a:pt x="75145" y="4042409"/>
                      </a:lnTo>
                      <a:cubicBezTo>
                        <a:pt x="169213" y="4044767"/>
                        <a:pt x="260205" y="4048182"/>
                        <a:pt x="348831" y="4052410"/>
                      </a:cubicBezTo>
                      <a:lnTo>
                        <a:pt x="582570" y="4065814"/>
                      </a:lnTo>
                      <a:lnTo>
                        <a:pt x="581536" y="3987326"/>
                      </a:lnTo>
                      <a:cubicBezTo>
                        <a:pt x="579199" y="3771531"/>
                        <a:pt x="578625" y="3548250"/>
                        <a:pt x="584510" y="3297575"/>
                      </a:cubicBezTo>
                      <a:lnTo>
                        <a:pt x="587447" y="3197833"/>
                      </a:lnTo>
                      <a:lnTo>
                        <a:pt x="526296" y="3191443"/>
                      </a:lnTo>
                      <a:cubicBezTo>
                        <a:pt x="413160" y="3180884"/>
                        <a:pt x="294202" y="3171933"/>
                        <a:pt x="165680" y="3165621"/>
                      </a:cubicBezTo>
                      <a:lnTo>
                        <a:pt x="0" y="3159538"/>
                      </a:lnTo>
                      <a:lnTo>
                        <a:pt x="0" y="3061714"/>
                      </a:lnTo>
                      <a:lnTo>
                        <a:pt x="178704" y="3066705"/>
                      </a:lnTo>
                      <a:cubicBezTo>
                        <a:pt x="315458" y="3071737"/>
                        <a:pt x="446092" y="3078872"/>
                        <a:pt x="573000" y="3087287"/>
                      </a:cubicBezTo>
                      <a:lnTo>
                        <a:pt x="590854" y="3088596"/>
                      </a:lnTo>
                      <a:lnTo>
                        <a:pt x="598766" y="2898529"/>
                      </a:lnTo>
                      <a:cubicBezTo>
                        <a:pt x="602989" y="2810077"/>
                        <a:pt x="608072" y="2717979"/>
                        <a:pt x="614158" y="2621625"/>
                      </a:cubicBezTo>
                      <a:lnTo>
                        <a:pt x="631731" y="2373384"/>
                      </a:lnTo>
                      <a:lnTo>
                        <a:pt x="472804" y="2356774"/>
                      </a:lnTo>
                      <a:cubicBezTo>
                        <a:pt x="359667" y="2346217"/>
                        <a:pt x="240709" y="2337265"/>
                        <a:pt x="112188" y="2330953"/>
                      </a:cubicBezTo>
                      <a:lnTo>
                        <a:pt x="0" y="2326834"/>
                      </a:lnTo>
                      <a:lnTo>
                        <a:pt x="0" y="2228540"/>
                      </a:lnTo>
                      <a:lnTo>
                        <a:pt x="125211" y="2232038"/>
                      </a:lnTo>
                      <a:cubicBezTo>
                        <a:pt x="261966" y="2237069"/>
                        <a:pt x="392599" y="2244204"/>
                        <a:pt x="519507" y="2252619"/>
                      </a:cubicBezTo>
                      <a:lnTo>
                        <a:pt x="640490" y="2261489"/>
                      </a:lnTo>
                      <a:lnTo>
                        <a:pt x="663854" y="1987589"/>
                      </a:lnTo>
                      <a:cubicBezTo>
                        <a:pt x="677191" y="1842836"/>
                        <a:pt x="692543" y="1689538"/>
                        <a:pt x="710190" y="1526505"/>
                      </a:cubicBezTo>
                      <a:lnTo>
                        <a:pt x="714326" y="1489579"/>
                      </a:lnTo>
                      <a:lnTo>
                        <a:pt x="504091" y="1467607"/>
                      </a:lnTo>
                      <a:cubicBezTo>
                        <a:pt x="390954" y="1457049"/>
                        <a:pt x="271996" y="1448097"/>
                        <a:pt x="143475" y="1441785"/>
                      </a:cubicBezTo>
                      <a:lnTo>
                        <a:pt x="114365" y="1440716"/>
                      </a:lnTo>
                      <a:lnTo>
                        <a:pt x="150241" y="1342695"/>
                      </a:lnTo>
                      <a:lnTo>
                        <a:pt x="156499" y="1342870"/>
                      </a:lnTo>
                      <a:cubicBezTo>
                        <a:pt x="293253" y="1347901"/>
                        <a:pt x="423887" y="1355036"/>
                        <a:pt x="550795" y="1363452"/>
                      </a:cubicBezTo>
                      <a:lnTo>
                        <a:pt x="727007" y="1376371"/>
                      </a:lnTo>
                      <a:lnTo>
                        <a:pt x="738416" y="1274509"/>
                      </a:lnTo>
                      <a:cubicBezTo>
                        <a:pt x="750922" y="1166346"/>
                        <a:pt x="764380" y="1054149"/>
                        <a:pt x="778856" y="937629"/>
                      </a:cubicBezTo>
                      <a:lnTo>
                        <a:pt x="818436" y="629177"/>
                      </a:lnTo>
                      <a:lnTo>
                        <a:pt x="688386" y="613502"/>
                      </a:lnTo>
                      <a:lnTo>
                        <a:pt x="636927" y="608124"/>
                      </a:lnTo>
                      <a:lnTo>
                        <a:pt x="751800" y="503721"/>
                      </a:lnTo>
                      <a:lnTo>
                        <a:pt x="765027" y="504690"/>
                      </a:lnTo>
                      <a:lnTo>
                        <a:pt x="834151" y="510515"/>
                      </a:lnTo>
                      <a:lnTo>
                        <a:pt x="845025" y="430514"/>
                      </a:lnTo>
                      <a:lnTo>
                        <a:pt x="932320" y="365236"/>
                      </a:lnTo>
                      <a:lnTo>
                        <a:pt x="912700" y="517134"/>
                      </a:lnTo>
                      <a:lnTo>
                        <a:pt x="1251370" y="545672"/>
                      </a:lnTo>
                      <a:lnTo>
                        <a:pt x="1549980" y="569273"/>
                      </a:lnTo>
                      <a:lnTo>
                        <a:pt x="1552274" y="550691"/>
                      </a:lnTo>
                      <a:cubicBezTo>
                        <a:pt x="1565786" y="443622"/>
                        <a:pt x="1580009" y="333254"/>
                        <a:pt x="1594979" y="219418"/>
                      </a:cubicBezTo>
                      <a:lnTo>
                        <a:pt x="1615984" y="62692"/>
                      </a:lnTo>
                      <a:lnTo>
                        <a:pt x="1684947" y="44960"/>
                      </a:lnTo>
                      <a:lnTo>
                        <a:pt x="1669306" y="164285"/>
                      </a:lnTo>
                      <a:cubicBezTo>
                        <a:pt x="1657082" y="259639"/>
                        <a:pt x="1645419" y="352778"/>
                        <a:pt x="1634289" y="443812"/>
                      </a:cubicBezTo>
                      <a:lnTo>
                        <a:pt x="1618788" y="573827"/>
                      </a:lnTo>
                      <a:lnTo>
                        <a:pt x="1899891" y="591077"/>
                      </a:lnTo>
                      <a:lnTo>
                        <a:pt x="2003293" y="595483"/>
                      </a:lnTo>
                      <a:lnTo>
                        <a:pt x="2003795" y="384715"/>
                      </a:lnTo>
                      <a:lnTo>
                        <a:pt x="2006616" y="4642"/>
                      </a:lnTo>
                      <a:close/>
                    </a:path>
                  </a:pathLst>
                </a:custGeom>
                <a:solidFill>
                  <a:srgbClr val="1F1012"/>
                </a:solidFill>
                <a:ln>
                  <a:noFill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3" name="Google Shape;583;p24"/>
                <p:cNvSpPr/>
                <p:nvPr/>
              </p:nvSpPr>
              <p:spPr>
                <a:xfrm>
                  <a:off x="449126" y="430960"/>
                  <a:ext cx="4251052" cy="58537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51052" h="5853772" extrusionOk="0">
                      <a:moveTo>
                        <a:pt x="2125526" y="0"/>
                      </a:moveTo>
                      <a:lnTo>
                        <a:pt x="2125526" y="0"/>
                      </a:lnTo>
                      <a:cubicBezTo>
                        <a:pt x="3299422" y="0"/>
                        <a:pt x="4251052" y="951630"/>
                        <a:pt x="4251052" y="2125526"/>
                      </a:cubicBezTo>
                      <a:lnTo>
                        <a:pt x="4251052" y="5510622"/>
                      </a:lnTo>
                      <a:cubicBezTo>
                        <a:pt x="2137638" y="6043517"/>
                        <a:pt x="2131581" y="5886071"/>
                        <a:pt x="0" y="5510622"/>
                      </a:cubicBezTo>
                      <a:lnTo>
                        <a:pt x="0" y="5510622"/>
                      </a:lnTo>
                      <a:lnTo>
                        <a:pt x="0" y="2125526"/>
                      </a:lnTo>
                      <a:cubicBezTo>
                        <a:pt x="0" y="951630"/>
                        <a:pt x="951630" y="0"/>
                        <a:pt x="2125526" y="0"/>
                      </a:cubicBezTo>
                      <a:close/>
                    </a:path>
                  </a:pathLst>
                </a:custGeom>
                <a:noFill/>
                <a:ln w="53975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584" name="Google Shape;584;p24"/>
                <p:cNvSpPr/>
                <p:nvPr/>
              </p:nvSpPr>
              <p:spPr>
                <a:xfrm>
                  <a:off x="454172" y="5601457"/>
                  <a:ext cx="4251000" cy="684300"/>
                </a:xfrm>
                <a:prstGeom prst="ellipse">
                  <a:avLst/>
                </a:prstGeom>
                <a:solidFill>
                  <a:srgbClr val="1F1012"/>
                </a:solidFill>
                <a:ln w="12700" cap="flat" cmpd="sng">
                  <a:solidFill>
                    <a:srgbClr val="1F1012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endParaRPr sz="1800" b="0" i="0" u="none" strike="noStrike" cap="none">
                    <a:solidFill>
                      <a:srgbClr val="FFFFFF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</p:grpSp>
        <p:sp>
          <p:nvSpPr>
            <p:cNvPr id="585" name="Google Shape;585;p24"/>
            <p:cNvSpPr/>
            <p:nvPr/>
          </p:nvSpPr>
          <p:spPr>
            <a:xfrm>
              <a:off x="10334598" y="635841"/>
              <a:ext cx="242100" cy="321000"/>
            </a:xfrm>
            <a:prstGeom prst="blockArc">
              <a:avLst>
                <a:gd name="adj1" fmla="val 10800000"/>
                <a:gd name="adj2" fmla="val 842180"/>
                <a:gd name="adj3" fmla="val 19077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0352765" y="320948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0371941" y="0"/>
              <a:ext cx="211800" cy="399600"/>
            </a:xfrm>
            <a:prstGeom prst="donut">
              <a:avLst>
                <a:gd name="adj" fmla="val 24558"/>
              </a:avLst>
            </a:prstGeom>
            <a:solidFill>
              <a:srgbClr val="1F101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endPara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5" name="Google Shape;416;p16">
            <a:extLst>
              <a:ext uri="{FF2B5EF4-FFF2-40B4-BE49-F238E27FC236}">
                <a16:creationId xmlns:a16="http://schemas.microsoft.com/office/drawing/2014/main" id="{030BC7DB-1C89-4640-B7FC-6F3D6F9E3B1E}"/>
              </a:ext>
            </a:extLst>
          </p:cNvPr>
          <p:cNvSpPr txBox="1">
            <a:spLocks/>
          </p:cNvSpPr>
          <p:nvPr/>
        </p:nvSpPr>
        <p:spPr>
          <a:xfrm>
            <a:off x="725772" y="-129139"/>
            <a:ext cx="8978967" cy="1813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fr-FR" sz="3200" dirty="0">
                <a:solidFill>
                  <a:schemeClr val="bg1"/>
                </a:solidFill>
              </a:rPr>
              <a:t>Décompose le nombre </a:t>
            </a:r>
            <a:r>
              <a:rPr lang="fr-FR" sz="5400" dirty="0">
                <a:solidFill>
                  <a:srgbClr val="FFC000"/>
                </a:solidFill>
              </a:rPr>
              <a:t>7</a:t>
            </a:r>
            <a:r>
              <a:rPr lang="fr-FR" sz="3200" dirty="0">
                <a:solidFill>
                  <a:schemeClr val="bg1"/>
                </a:solidFill>
              </a:rPr>
              <a:t> </a:t>
            </a:r>
            <a:r>
              <a:rPr lang="fr-FR" sz="3600" dirty="0">
                <a:solidFill>
                  <a:schemeClr val="bg1"/>
                </a:solidFill>
              </a:rPr>
              <a:t>en une </a:t>
            </a:r>
            <a:r>
              <a:rPr lang="fr-FR" sz="5400" dirty="0">
                <a:solidFill>
                  <a:srgbClr val="FFC000"/>
                </a:solidFill>
              </a:rPr>
              <a:t>somme</a:t>
            </a:r>
            <a:endParaRPr lang="fr-FR" dirty="0">
              <a:solidFill>
                <a:srgbClr val="FFC000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F08EE46C-483C-41BB-A8EE-0B4E82D309B5}"/>
              </a:ext>
            </a:extLst>
          </p:cNvPr>
          <p:cNvSpPr/>
          <p:nvPr/>
        </p:nvSpPr>
        <p:spPr>
          <a:xfrm>
            <a:off x="5740965" y="2512406"/>
            <a:ext cx="18977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fr-FR" sz="4400" dirty="0">
                <a:solidFill>
                  <a:srgbClr val="FFC000"/>
                </a:solidFill>
              </a:rPr>
              <a:t>4 + . </a:t>
            </a:r>
          </a:p>
        </p:txBody>
      </p:sp>
      <p:sp>
        <p:nvSpPr>
          <p:cNvPr id="106" name="ZoneTexte 105">
            <a:extLst>
              <a:ext uri="{FF2B5EF4-FFF2-40B4-BE49-F238E27FC236}">
                <a16:creationId xmlns:a16="http://schemas.microsoft.com/office/drawing/2014/main" id="{85152EB9-25BF-40C8-825A-C3484C446BA1}"/>
              </a:ext>
            </a:extLst>
          </p:cNvPr>
          <p:cNvSpPr txBox="1"/>
          <p:nvPr/>
        </p:nvSpPr>
        <p:spPr>
          <a:xfrm>
            <a:off x="6981325" y="2503526"/>
            <a:ext cx="81781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solidFill>
                  <a:srgbClr val="FFC000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3760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/>
      <p:bldP spid="105" grpId="0"/>
      <p:bldP spid="106" grpId="0"/>
    </p:bldLst>
  </p:timing>
</p:sld>
</file>

<file path=ppt/theme/theme1.xml><?xml version="1.0" encoding="utf-8"?>
<a:theme xmlns:a="http://schemas.openxmlformats.org/drawingml/2006/main" name="Meyer_Template_SlidesMania">
  <a:themeElements>
    <a:clrScheme name="Simple Light">
      <a:dk1>
        <a:srgbClr val="000000"/>
      </a:dk1>
      <a:lt1>
        <a:srgbClr val="FFFFFF"/>
      </a:lt1>
      <a:dk2>
        <a:srgbClr val="000000"/>
      </a:dk2>
      <a:lt2>
        <a:srgbClr val="EEEEEE"/>
      </a:lt2>
      <a:accent1>
        <a:srgbClr val="FF00FF"/>
      </a:accent1>
      <a:accent2>
        <a:srgbClr val="9900FF"/>
      </a:accent2>
      <a:accent3>
        <a:srgbClr val="0000FF"/>
      </a:accent3>
      <a:accent4>
        <a:srgbClr val="4A86E8"/>
      </a:accent4>
      <a:accent5>
        <a:srgbClr val="00FFFF"/>
      </a:accent5>
      <a:accent6>
        <a:srgbClr val="00FF00"/>
      </a:accent6>
      <a:hlink>
        <a:srgbClr val="17171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241</Words>
  <Application>Microsoft Office PowerPoint</Application>
  <PresentationFormat>Grand écran</PresentationFormat>
  <Paragraphs>88</Paragraphs>
  <Slides>26</Slides>
  <Notes>26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1" baseType="lpstr">
      <vt:lpstr>Arial</vt:lpstr>
      <vt:lpstr>Calibri</vt:lpstr>
      <vt:lpstr>Henny Penny</vt:lpstr>
      <vt:lpstr>Karma</vt:lpstr>
      <vt:lpstr>Meyer_Template_SlidesMania</vt:lpstr>
      <vt:lpstr>Utiliser les maisons des nombres pour calculer des sommes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Ce que j’ai appris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Écrire un nombre sous forme de somme, de différence et de produit</dc:title>
  <dc:creator>Admin</dc:creator>
  <cp:lastModifiedBy>Celine ROQUE</cp:lastModifiedBy>
  <cp:revision>41</cp:revision>
  <dcterms:modified xsi:type="dcterms:W3CDTF">2020-10-22T14:55:27Z</dcterms:modified>
</cp:coreProperties>
</file>