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71" r:id="rId13"/>
    <p:sldId id="268" r:id="rId14"/>
    <p:sldId id="272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52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600" y="1604640"/>
            <a:ext cx="1097232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600" y="3682560"/>
            <a:ext cx="1097232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740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600" y="160464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2320" y="160464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600" y="368256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2320" y="368256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2670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600" y="1604640"/>
            <a:ext cx="35328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520" y="1604640"/>
            <a:ext cx="35328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440" y="1604640"/>
            <a:ext cx="35328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600" y="3682560"/>
            <a:ext cx="35328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520" y="3682560"/>
            <a:ext cx="35328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440" y="3682560"/>
            <a:ext cx="35328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046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600" y="3297782"/>
            <a:ext cx="10972320" cy="590996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267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538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600" y="160464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177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600" y="160464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2320" y="160464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387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543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15680" y="7040342"/>
            <a:ext cx="11360160" cy="590996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267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10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600" y="160464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2320" y="160464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600" y="368256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038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600" y="160464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2320" y="160464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2320" y="368256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185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15680" y="2231581"/>
            <a:ext cx="11360160" cy="2585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600" y="160464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2320" y="1604640"/>
            <a:ext cx="535440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600" y="3682560"/>
            <a:ext cx="10972320" cy="189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67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815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15680" y="992640"/>
            <a:ext cx="1136016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67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11296800" y="6217440"/>
            <a:ext cx="731040" cy="524160"/>
          </a:xfrm>
          <a:prstGeom prst="rect">
            <a:avLst/>
          </a:prstGeom>
        </p:spPr>
        <p:txBody>
          <a:bodyPr tIns="91440" bIns="91440" anchor="ctr">
            <a:noAutofit/>
          </a:bodyPr>
          <a:lstStyle/>
          <a:p>
            <a:pPr algn="r">
              <a:lnSpc>
                <a:spcPct val="100000"/>
              </a:lnSpc>
            </a:pPr>
            <a:fld id="{C0A36F91-1DEA-42DA-81D9-087AF3185976}" type="slidenum">
              <a:rPr lang="en-US" sz="1333" b="0" strike="noStrike" spc="-1">
                <a:solidFill>
                  <a:srgbClr val="595959"/>
                </a:solidFill>
                <a:latin typeface="Arial"/>
                <a:ea typeface="Arial"/>
              </a:rPr>
              <a:t>‹N°›</a:t>
            </a:fld>
            <a:endParaRPr lang="en-US" sz="1333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09600" y="160464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67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1151971" lvl="1" indent="-431989">
              <a:spcBef>
                <a:spcPts val="151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67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727957" lvl="2" indent="-383990">
              <a:spcBef>
                <a:spcPts val="113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67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2303942" lvl="3" indent="-287993">
              <a:spcBef>
                <a:spcPts val="75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67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879928" lvl="4" indent="-287993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67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3455914" lvl="5" indent="-287993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67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4031899" lvl="6" indent="-287993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67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  <p:extLst>
      <p:ext uri="{BB962C8B-B14F-4D97-AF65-F5344CB8AC3E}">
        <p14:creationId xmlns:p14="http://schemas.microsoft.com/office/powerpoint/2010/main" val="197944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5986" indent="-431989" algn="l" defTabSz="1219170" rtl="0" eaLnBrk="1" latinLnBrk="0" hangingPunct="1">
        <a:lnSpc>
          <a:spcPct val="90000"/>
        </a:lnSpc>
        <a:spcBef>
          <a:spcPts val="1889"/>
        </a:spcBef>
        <a:buClr>
          <a:srgbClr val="000000"/>
        </a:buClr>
        <a:buSzPct val="45000"/>
        <a:buFont typeface="Wingdings" charset="2"/>
        <a:buChar char="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D4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610080" y="1604640"/>
            <a:ext cx="1097232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marL="143996" marR="0" lvl="0" indent="0" algn="ctr" defTabSz="1219170" rtl="0" eaLnBrk="1" fontAlgn="auto" latinLnBrk="0" hangingPunct="1">
              <a:lnSpc>
                <a:spcPct val="100000"/>
              </a:lnSpc>
              <a:spcBef>
                <a:spcPts val="1889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0666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Lis les mots :</a:t>
            </a:r>
          </a:p>
        </p:txBody>
      </p:sp>
      <p:pic>
        <p:nvPicPr>
          <p:cNvPr id="40" name="Image 39"/>
          <p:cNvPicPr/>
          <p:nvPr/>
        </p:nvPicPr>
        <p:blipFill>
          <a:blip r:embed="rId2"/>
          <a:stretch/>
        </p:blipFill>
        <p:spPr>
          <a:xfrm>
            <a:off x="576000" y="384000"/>
            <a:ext cx="2112000" cy="211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D1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00320" y="5587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6242306" y="1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713760" y="467280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4" name="CustomShape 4"/>
          <p:cNvSpPr/>
          <p:nvPr/>
        </p:nvSpPr>
        <p:spPr>
          <a:xfrm>
            <a:off x="846697" y="2307721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5" name="CustomShape 5"/>
          <p:cNvSpPr/>
          <p:nvPr/>
        </p:nvSpPr>
        <p:spPr>
          <a:xfrm>
            <a:off x="7081731" y="53584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6" name="CustomShape 6"/>
          <p:cNvSpPr/>
          <p:nvPr/>
        </p:nvSpPr>
        <p:spPr>
          <a:xfrm>
            <a:off x="4691040" y="3691441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041FA79C-78F4-4477-B424-F5C21D309238}"/>
              </a:ext>
            </a:extLst>
          </p:cNvPr>
          <p:cNvSpPr/>
          <p:nvPr/>
        </p:nvSpPr>
        <p:spPr>
          <a:xfrm>
            <a:off x="6593904" y="1960322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spc="-1" dirty="0">
                <a:solidFill>
                  <a:srgbClr val="000000"/>
                </a:solidFill>
                <a:latin typeface="Arial"/>
                <a:ea typeface="DejaVu Sans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22000">
        <p14:ripple/>
      </p:transition>
    </mc:Choice>
    <mc:Fallback>
      <p:transition spd="slow" advTm="22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4998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9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7305592" y="49394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7561440" y="4190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713760" y="67440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90" name="CustomShape 4"/>
          <p:cNvSpPr/>
          <p:nvPr/>
        </p:nvSpPr>
        <p:spPr>
          <a:xfrm>
            <a:off x="7110720" y="23683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91" name="CustomShape 5"/>
          <p:cNvSpPr/>
          <p:nvPr/>
        </p:nvSpPr>
        <p:spPr>
          <a:xfrm>
            <a:off x="1843680" y="24451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92" name="CustomShape 6"/>
          <p:cNvSpPr/>
          <p:nvPr/>
        </p:nvSpPr>
        <p:spPr>
          <a:xfrm>
            <a:off x="2007368" y="3763629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13EFB43-2B50-4D1C-BD31-C812F0C97B0E}"/>
              </a:ext>
            </a:extLst>
          </p:cNvPr>
          <p:cNvSpPr/>
          <p:nvPr/>
        </p:nvSpPr>
        <p:spPr>
          <a:xfrm>
            <a:off x="713760" y="5082138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spc="-1" dirty="0">
                <a:solidFill>
                  <a:srgbClr val="000000"/>
                </a:solidFill>
                <a:latin typeface="Arial"/>
                <a:ea typeface="DejaVu Sans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22000">
        <p14:ripple/>
      </p:transition>
    </mc:Choice>
    <mc:Fallback>
      <p:transition spd="slow" advTm="22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4998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6739680" y="38683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365319" y="39446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878400" y="6868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6" name="CustomShape 4"/>
          <p:cNvSpPr/>
          <p:nvPr/>
        </p:nvSpPr>
        <p:spPr>
          <a:xfrm>
            <a:off x="7110720" y="23683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7" name="CustomShape 5"/>
          <p:cNvSpPr/>
          <p:nvPr/>
        </p:nvSpPr>
        <p:spPr>
          <a:xfrm>
            <a:off x="1843680" y="24451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8" name="CustomShape 6"/>
          <p:cNvSpPr/>
          <p:nvPr/>
        </p:nvSpPr>
        <p:spPr>
          <a:xfrm>
            <a:off x="6627360" y="2956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" name="CustomShape 5">
            <a:extLst>
              <a:ext uri="{FF2B5EF4-FFF2-40B4-BE49-F238E27FC236}">
                <a16:creationId xmlns:a16="http://schemas.microsoft.com/office/drawing/2014/main" id="{0B138120-C060-4473-BA17-FB12A67F1F4B}"/>
              </a:ext>
            </a:extLst>
          </p:cNvPr>
          <p:cNvSpPr/>
          <p:nvPr/>
        </p:nvSpPr>
        <p:spPr>
          <a:xfrm>
            <a:off x="3810240" y="531120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740943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2000">
        <p:fade/>
      </p:transition>
    </mc:Choice>
    <mc:Fallback>
      <p:transition spd="med" advTm="22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4998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D4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76000" y="2646720"/>
            <a:ext cx="1097232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marL="143996" marR="0" lvl="0" indent="0" algn="ctr" defTabSz="1219170" rtl="0" eaLnBrk="1" fontAlgn="auto" latinLnBrk="0" hangingPunct="1">
              <a:lnSpc>
                <a:spcPct val="100000"/>
              </a:lnSpc>
              <a:spcBef>
                <a:spcPts val="1889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0666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Corrige-toi</a:t>
            </a:r>
            <a:r>
              <a:rPr kumimoji="0" lang="en-US" sz="10666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!</a:t>
            </a:r>
          </a:p>
        </p:txBody>
      </p:sp>
      <p:pic>
        <p:nvPicPr>
          <p:cNvPr id="94" name="Image 93"/>
          <p:cNvPicPr/>
          <p:nvPr/>
        </p:nvPicPr>
        <p:blipFill>
          <a:blip r:embed="rId2"/>
          <a:stretch/>
        </p:blipFill>
        <p:spPr>
          <a:xfrm>
            <a:off x="126240" y="30240"/>
            <a:ext cx="2753760" cy="2753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5000">
        <p14:ripple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703224" y="2767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703224" y="542040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6286260" y="19912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6286260" y="2767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703224" y="19912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703224" y="37058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" name="CustomShape 3">
            <a:extLst>
              <a:ext uri="{FF2B5EF4-FFF2-40B4-BE49-F238E27FC236}">
                <a16:creationId xmlns:a16="http://schemas.microsoft.com/office/drawing/2014/main" id="{E2879447-3299-4AD0-A5CA-C61888A3A3F1}"/>
              </a:ext>
            </a:extLst>
          </p:cNvPr>
          <p:cNvSpPr/>
          <p:nvPr/>
        </p:nvSpPr>
        <p:spPr>
          <a:xfrm>
            <a:off x="6286260" y="37058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529994664"/>
      </p:ext>
    </p:extLst>
  </p:cSld>
  <p:clrMapOvr>
    <a:masterClrMapping/>
  </p:clrMapOvr>
  <p:transition spd="slow" advClick="0" advTm="70000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703224" y="2767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703224" y="542040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6286260" y="19912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6286260" y="2767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703224" y="19912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703224" y="37058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" name="CustomShape 3">
            <a:extLst>
              <a:ext uri="{FF2B5EF4-FFF2-40B4-BE49-F238E27FC236}">
                <a16:creationId xmlns:a16="http://schemas.microsoft.com/office/drawing/2014/main" id="{E2879447-3299-4AD0-A5CA-C61888A3A3F1}"/>
              </a:ext>
            </a:extLst>
          </p:cNvPr>
          <p:cNvSpPr/>
          <p:nvPr/>
        </p:nvSpPr>
        <p:spPr>
          <a:xfrm>
            <a:off x="6286260" y="37058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spc="-1" dirty="0">
                <a:solidFill>
                  <a:srgbClr val="000000"/>
                </a:solidFill>
                <a:latin typeface="Arial"/>
                <a:ea typeface="DejaVu Sans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</p:cSld>
  <p:clrMapOvr>
    <a:masterClrMapping/>
  </p:clrMapOvr>
  <p:transition spd="slow" advClick="0" advTm="30000">
    <p:fade thruBlk="1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" presetID="1" presetClass="entr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1" presetClass="entr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000"/>
                            </p:stCondLst>
                            <p:childTnLst>
                              <p:par>
                                <p:cTn id="20" presetID="1" presetClass="entr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000"/>
                            </p:stCondLst>
                            <p:childTnLst>
                              <p:par>
                                <p:cTn id="23" presetID="1" presetClass="entr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D4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610080" y="2400000"/>
            <a:ext cx="10972320" cy="3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marL="143996" marR="0" lvl="0" indent="0" algn="ctr" defTabSz="1219170" rtl="0" eaLnBrk="1" fontAlgn="auto" latinLnBrk="0" hangingPunct="1">
              <a:lnSpc>
                <a:spcPct val="100000"/>
              </a:lnSpc>
              <a:spcBef>
                <a:spcPts val="1889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0666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Mémorise</a:t>
            </a:r>
            <a:r>
              <a:rPr kumimoji="0" lang="en-US" sz="10666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les </a:t>
            </a:r>
            <a:r>
              <a:rPr kumimoji="0" lang="en-US" sz="10666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pièges</a:t>
            </a:r>
            <a:r>
              <a:rPr kumimoji="0" lang="en-US" sz="10666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:</a:t>
            </a:r>
          </a:p>
        </p:txBody>
      </p:sp>
      <p:pic>
        <p:nvPicPr>
          <p:cNvPr id="48" name="Image 47"/>
          <p:cNvPicPr/>
          <p:nvPr/>
        </p:nvPicPr>
        <p:blipFill>
          <a:blip r:embed="rId2"/>
          <a:stretch/>
        </p:blipFill>
        <p:spPr>
          <a:xfrm>
            <a:off x="222240" y="126240"/>
            <a:ext cx="2177760" cy="2177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459793" y="1416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509760" y="550520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6096000" y="19294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6096000" y="1416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09760" y="19294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509760" y="37173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" name="CustomShape 3">
            <a:extLst>
              <a:ext uri="{FF2B5EF4-FFF2-40B4-BE49-F238E27FC236}">
                <a16:creationId xmlns:a16="http://schemas.microsoft.com/office/drawing/2014/main" id="{15F521AF-B36D-4908-8ED3-F7351578891F}"/>
              </a:ext>
            </a:extLst>
          </p:cNvPr>
          <p:cNvSpPr/>
          <p:nvPr/>
        </p:nvSpPr>
        <p:spPr>
          <a:xfrm>
            <a:off x="6096000" y="37173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560008359"/>
      </p:ext>
    </p:extLst>
  </p:cSld>
  <p:clrMapOvr>
    <a:masterClrMapping/>
  </p:clrMapOvr>
  <p:transition spd="slow" advClick="0" advTm="36000">
    <p:fade thruBlk="1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1" presetClass="entr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" presetID="1" presetClass="entr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7" presetID="1" presetClass="entr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000"/>
                            </p:stCondLst>
                            <p:childTnLst>
                              <p:par>
                                <p:cTn id="20" presetID="1" presetClass="entr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3" presetID="1" presetClass="entr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D4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610080" y="2454720"/>
            <a:ext cx="1097232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marL="143996" marR="0" lvl="0" indent="0" algn="ctr" defTabSz="1219170" rtl="0" eaLnBrk="1" fontAlgn="auto" latinLnBrk="0" hangingPunct="1">
              <a:lnSpc>
                <a:spcPct val="100000"/>
              </a:lnSpc>
              <a:spcBef>
                <a:spcPts val="1889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0666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Copie</a:t>
            </a:r>
            <a:r>
              <a:rPr kumimoji="0" lang="en-US" sz="10666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le mot qui </a:t>
            </a:r>
            <a:r>
              <a:rPr kumimoji="0" lang="en-US" sz="10666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disparait</a:t>
            </a:r>
            <a:r>
              <a:rPr kumimoji="0" lang="en-US" sz="10666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:</a:t>
            </a:r>
          </a:p>
        </p:txBody>
      </p:sp>
      <p:pic>
        <p:nvPicPr>
          <p:cNvPr id="56" name="Image 55"/>
          <p:cNvPicPr/>
          <p:nvPr/>
        </p:nvPicPr>
        <p:blipFill>
          <a:blip r:embed="rId2"/>
          <a:stretch/>
        </p:blipFill>
        <p:spPr>
          <a:xfrm>
            <a:off x="292800" y="388800"/>
            <a:ext cx="2203200" cy="220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6739680" y="38683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365319" y="39446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878400" y="6868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6" name="CustomShape 4"/>
          <p:cNvSpPr/>
          <p:nvPr/>
        </p:nvSpPr>
        <p:spPr>
          <a:xfrm>
            <a:off x="7110720" y="23683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7" name="CustomShape 5"/>
          <p:cNvSpPr/>
          <p:nvPr/>
        </p:nvSpPr>
        <p:spPr>
          <a:xfrm>
            <a:off x="1843680" y="24451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8" name="CustomShape 6"/>
          <p:cNvSpPr/>
          <p:nvPr/>
        </p:nvSpPr>
        <p:spPr>
          <a:xfrm>
            <a:off x="6627360" y="2956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" name="CustomShape 5">
            <a:extLst>
              <a:ext uri="{FF2B5EF4-FFF2-40B4-BE49-F238E27FC236}">
                <a16:creationId xmlns:a16="http://schemas.microsoft.com/office/drawing/2014/main" id="{0B138120-C060-4473-BA17-FB12A67F1F4B}"/>
              </a:ext>
            </a:extLst>
          </p:cNvPr>
          <p:cNvSpPr/>
          <p:nvPr/>
        </p:nvSpPr>
        <p:spPr>
          <a:xfrm>
            <a:off x="3810240" y="531120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spc="-1" dirty="0">
                <a:solidFill>
                  <a:srgbClr val="000000"/>
                </a:solidFill>
                <a:latin typeface="Arial"/>
                <a:ea typeface="DejaVu Sans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2000">
        <p:fade/>
      </p:transition>
    </mc:Choice>
    <mc:Fallback>
      <p:transition spd="med" advTm="22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4998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1152000" y="558720"/>
            <a:ext cx="419724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7561440" y="4190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59" name="CustomShape 3"/>
          <p:cNvSpPr/>
          <p:nvPr/>
        </p:nvSpPr>
        <p:spPr>
          <a:xfrm>
            <a:off x="7110720" y="411216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0" name="CustomShape 4"/>
          <p:cNvSpPr/>
          <p:nvPr/>
        </p:nvSpPr>
        <p:spPr>
          <a:xfrm>
            <a:off x="7110720" y="23683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1" name="CustomShape 5"/>
          <p:cNvSpPr/>
          <p:nvPr/>
        </p:nvSpPr>
        <p:spPr>
          <a:xfrm>
            <a:off x="4046882" y="53918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62" name="CustomShape 6"/>
          <p:cNvSpPr/>
          <p:nvPr/>
        </p:nvSpPr>
        <p:spPr>
          <a:xfrm>
            <a:off x="1287840" y="433200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039B5A68-B34E-4C60-8B0B-CD5A04A969D3}"/>
              </a:ext>
            </a:extLst>
          </p:cNvPr>
          <p:cNvSpPr/>
          <p:nvPr/>
        </p:nvSpPr>
        <p:spPr>
          <a:xfrm>
            <a:off x="589614" y="23683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spc="-1" dirty="0">
                <a:solidFill>
                  <a:srgbClr val="000000"/>
                </a:solidFill>
                <a:latin typeface="Arial"/>
                <a:ea typeface="DejaVu Sans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22000">
        <p14:ripple/>
      </p:transition>
    </mc:Choice>
    <mc:Fallback>
      <p:transition spd="slow" advTm="22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499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400320" y="5587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 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0" name="CustomShape 2"/>
          <p:cNvSpPr/>
          <p:nvPr/>
        </p:nvSpPr>
        <p:spPr>
          <a:xfrm>
            <a:off x="7561440" y="4190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1" name="CustomShape 3"/>
          <p:cNvSpPr/>
          <p:nvPr/>
        </p:nvSpPr>
        <p:spPr>
          <a:xfrm>
            <a:off x="3935803" y="529056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2" name="CustomShape 4"/>
          <p:cNvSpPr/>
          <p:nvPr/>
        </p:nvSpPr>
        <p:spPr>
          <a:xfrm>
            <a:off x="7110720" y="23683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3" name="CustomShape 5"/>
          <p:cNvSpPr/>
          <p:nvPr/>
        </p:nvSpPr>
        <p:spPr>
          <a:xfrm>
            <a:off x="1415040" y="20390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4" name="CustomShape 6"/>
          <p:cNvSpPr/>
          <p:nvPr/>
        </p:nvSpPr>
        <p:spPr>
          <a:xfrm>
            <a:off x="509760" y="38294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162C5E96-47D9-4F91-9E3B-1F2D9DAC9B49}"/>
              </a:ext>
            </a:extLst>
          </p:cNvPr>
          <p:cNvSpPr/>
          <p:nvPr/>
        </p:nvSpPr>
        <p:spPr>
          <a:xfrm>
            <a:off x="6096000" y="38678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spc="-1" dirty="0">
                <a:solidFill>
                  <a:srgbClr val="000000"/>
                </a:solidFill>
                <a:latin typeface="Arial"/>
                <a:ea typeface="DejaVu Sans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22000">
        <p14:ripple/>
      </p:transition>
    </mc:Choice>
    <mc:Fallback>
      <p:transition spd="slow" advTm="22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4998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E8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4898401" y="53020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5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1007520" y="48979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3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7" name="CustomShape 3"/>
          <p:cNvSpPr/>
          <p:nvPr/>
        </p:nvSpPr>
        <p:spPr>
          <a:xfrm>
            <a:off x="6807360" y="4224189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1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8" name="CustomShape 4"/>
          <p:cNvSpPr/>
          <p:nvPr/>
        </p:nvSpPr>
        <p:spPr>
          <a:xfrm>
            <a:off x="6807360" y="284928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6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9" name="CustomShape 5"/>
          <p:cNvSpPr/>
          <p:nvPr/>
        </p:nvSpPr>
        <p:spPr>
          <a:xfrm>
            <a:off x="1843680" y="24451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2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0" name="CustomShape 6"/>
          <p:cNvSpPr/>
          <p:nvPr/>
        </p:nvSpPr>
        <p:spPr>
          <a:xfrm>
            <a:off x="6716160" y="73872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DejaVu Sans"/>
              </a:rPr>
              <a:t>4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A14ED82C-20EB-4861-88D0-59544B78D9C3}"/>
              </a:ext>
            </a:extLst>
          </p:cNvPr>
          <p:cNvSpPr/>
          <p:nvPr/>
        </p:nvSpPr>
        <p:spPr>
          <a:xfrm>
            <a:off x="1007520" y="-11040"/>
            <a:ext cx="4571520" cy="149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121920" bIns="12192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spc="-1" dirty="0">
                <a:solidFill>
                  <a:srgbClr val="000000"/>
                </a:solidFill>
                <a:latin typeface="Arial"/>
                <a:ea typeface="DejaVu Sans"/>
                <a:cs typeface="DejaVu Sans"/>
              </a:rPr>
              <a:t>7</a:t>
            </a:r>
            <a:endParaRPr kumimoji="0" lang="en-US" sz="8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22000">
        <p14:ripple/>
      </p:transition>
    </mc:Choice>
    <mc:Fallback>
      <p:transition spd="slow" advTm="22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4998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86</Words>
  <Application>Microsoft Office PowerPoint</Application>
  <PresentationFormat>Grand écran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Symbol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meunier</dc:creator>
  <cp:lastModifiedBy>julie meunier</cp:lastModifiedBy>
  <cp:revision>7</cp:revision>
  <dcterms:created xsi:type="dcterms:W3CDTF">2020-08-11T08:03:03Z</dcterms:created>
  <dcterms:modified xsi:type="dcterms:W3CDTF">2020-08-11T08:27:46Z</dcterms:modified>
</cp:coreProperties>
</file>