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66" r:id="rId5"/>
    <p:sldId id="264" r:id="rId6"/>
    <p:sldId id="267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4732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Numération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209645" y="4592393"/>
            <a:ext cx="4836456" cy="1215847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Fractions et partage.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112">
        <p:cut/>
      </p:transition>
    </mc:Choice>
    <mc:Fallback xmlns="">
      <p:transition advTm="311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Objectif de la séance</a:t>
            </a:r>
            <a:endParaRPr lang="fr-FR" sz="36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13822"/>
            <a:ext cx="7686004" cy="425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Aujourd’hui, nous allons travailler en </a:t>
            </a:r>
            <a:r>
              <a:rPr lang="fr-FR" sz="2800" dirty="0" smtClean="0">
                <a:solidFill>
                  <a:srgbClr val="FF0000"/>
                </a:solidFill>
              </a:rPr>
              <a:t>numération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Nous allons apprendre à </a:t>
            </a:r>
            <a:r>
              <a:rPr lang="fr-FR" sz="2800" dirty="0" smtClean="0">
                <a:solidFill>
                  <a:srgbClr val="FF0000"/>
                </a:solidFill>
              </a:rPr>
              <a:t>utiliser les fractions dans des situations de partage et de mesure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 la fin de la séance, vous saurez comment calculer par exemple les ¾ d’un litre….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13822"/>
            <a:ext cx="7686004" cy="425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quelle matière allons-nous travailler?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Qu’allons nous apprendre?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40702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Révisions</a:t>
            </a:r>
            <a:endParaRPr lang="fr-FR" sz="36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13822"/>
            <a:ext cx="7686004" cy="4257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Ecris les fractions représentées.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669177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Fractions et partage</a:t>
            </a:r>
            <a:endParaRPr lang="fr-FR" sz="36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3338" y="1043781"/>
            <a:ext cx="7686004" cy="2880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utilise couramment les fractions dans la vie courante pour exprimer et calculer :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Des quantités : 1/3 de la tablette de chocolat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Des contenances : ¼ de litre de lait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Des masses : ½ kilogramme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Des durées : ¾ d’heure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Des aires : 1/5 de l’aire du rectangle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…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http://www.histoiredechocolat.com/img/p/9/9/99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91371"/>
            <a:ext cx="1661790" cy="16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.80.54.225/albums/Permanent/LACTALIS_PRESIDENT/342871930050_lait_de_France_demi_ecreme1_lit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3161"/>
            <a:ext cx="114893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a-byvivadia.com/images/Default/Products/480x480/_852-1317-009_0_BALANCE-CULINAIRE-SECA-CUL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00" y="4036266"/>
            <a:ext cx="1729911" cy="1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kko.fr/wp-content/uploads/2012/01/Cadran-Montre-IWC-2012-Top-Gun-Miram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77" y="4317396"/>
            <a:ext cx="1998423" cy="11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28241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13822"/>
            <a:ext cx="7686004" cy="4257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131382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Cite deux situations dans lesquelles tu vas utiliser des fractions?</a:t>
            </a:r>
            <a:endParaRPr lang="fr-F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92758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21036"/>
            <a:ext cx="768600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  <a:latin typeface="Anjelika Rose" panose="02000603000000000000" pitchFamily="2" charset="0"/>
                <a:ea typeface="Anjelika Rose" panose="02000603000000000000" pitchFamily="2" charset="0"/>
              </a:rPr>
              <a:t>Comment calculer la fraction d’une unité ?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42096" y="2996952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34223"/>
              </p:ext>
            </p:extLst>
          </p:nvPr>
        </p:nvGraphicFramePr>
        <p:xfrm>
          <a:off x="1475656" y="1217234"/>
          <a:ext cx="6552726" cy="215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121"/>
                <a:gridCol w="1092121"/>
                <a:gridCol w="1092121"/>
                <a:gridCol w="1092121"/>
                <a:gridCol w="1092121"/>
                <a:gridCol w="1092121"/>
              </a:tblGrid>
              <a:tr h="5383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1115616" y="4046674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veux prendre ½ tablette de chocolat. Ma tablette compte 24 carreaux. Je dois donc prendre 24:2 = 12 carreaux.</a:t>
            </a: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51148" y="4847417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veux prendre 1/3 tablette de chocolat. Ma tablette compte 24 carreaux. Je dois donc prendre 24:3 = 8 carreaux.</a:t>
            </a: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945584"/>
      </p:ext>
    </p:extLst>
  </p:cSld>
  <p:clrMapOvr>
    <a:masterClrMapping/>
  </p:clrMapOvr>
  <p:transition spd="slow" advTm="3185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35192"/>
            <a:ext cx="768600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  <a:latin typeface="Anjelika Rose" panose="02000603000000000000" pitchFamily="2" charset="0"/>
                <a:ea typeface="Anjelika Rose" panose="02000603000000000000" pitchFamily="2" charset="0"/>
              </a:rPr>
              <a:t>Comment calculer la fraction d’une unité ?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42096" y="2996952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01255"/>
              </p:ext>
            </p:extLst>
          </p:nvPr>
        </p:nvGraphicFramePr>
        <p:xfrm>
          <a:off x="1475656" y="1259875"/>
          <a:ext cx="6552726" cy="215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121"/>
                <a:gridCol w="1092121"/>
                <a:gridCol w="1092121"/>
                <a:gridCol w="1092121"/>
                <a:gridCol w="1092121"/>
                <a:gridCol w="1092121"/>
              </a:tblGrid>
              <a:tr h="5383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830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1115616" y="4046674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veux prendre ¾ de la tablette de chocolat. Ma tablette compte 24 carreaux. Je dois donc </a:t>
            </a:r>
            <a:r>
              <a:rPr lang="fr-FR" sz="2800" dirty="0" smtClean="0">
                <a:solidFill>
                  <a:schemeClr val="tx1"/>
                </a:solidFill>
              </a:rPr>
              <a:t>la partager en 4 parts égales </a:t>
            </a:r>
            <a:r>
              <a:rPr lang="fr-FR" sz="2800" dirty="0" smtClean="0">
                <a:solidFill>
                  <a:schemeClr val="tx1"/>
                </a:solidFill>
              </a:rPr>
              <a:t>puis en prendre 3. Je dois donc </a:t>
            </a:r>
            <a:r>
              <a:rPr lang="fr-FR" sz="2800" dirty="0" smtClean="0">
                <a:solidFill>
                  <a:schemeClr val="tx1"/>
                </a:solidFill>
              </a:rPr>
              <a:t>prendre </a:t>
            </a:r>
            <a:r>
              <a:rPr lang="fr-FR" sz="2800" dirty="0" smtClean="0">
                <a:solidFill>
                  <a:schemeClr val="tx1"/>
                </a:solidFill>
              </a:rPr>
              <a:t>24 x 3 : 4= 18 carreaux</a:t>
            </a: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115616" y="5290660"/>
            <a:ext cx="768600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veux prendre 2/3 de la tablette de chocolat. Ma tablette compte 24 carreaux. Je dois donc prendre 24 x 2 : 3 = 16 carreaux.</a:t>
            </a: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709262"/>
      </p:ext>
    </p:extLst>
  </p:cSld>
  <p:clrMapOvr>
    <a:masterClrMapping/>
  </p:clrMapOvr>
  <p:transition spd="slow" advTm="3129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13822"/>
            <a:ext cx="7686004" cy="4257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10" y="170822"/>
            <a:ext cx="7424253" cy="20340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939" y="2445019"/>
            <a:ext cx="635317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060097"/>
      </p:ext>
    </p:extLst>
  </p:cSld>
  <p:clrMapOvr>
    <a:masterClrMapping/>
  </p:clrMapOvr>
  <p:transition spd="slow" advTm="21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-0.5|1.3|1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-0.6|1.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6.3|0.5|2.4|1.3|0.5|1.7|0.6|2.1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348</TotalTime>
  <Words>265</Words>
  <Application>Microsoft Office PowerPoint</Application>
  <PresentationFormat>Affichage à l'écran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Anjelika Rose</vt:lpstr>
      <vt:lpstr>Bradley Hand ITC TT-Bold</vt:lpstr>
      <vt:lpstr>Calibri</vt:lpstr>
      <vt:lpstr>Cambria</vt:lpstr>
      <vt:lpstr>Fontastique</vt:lpstr>
      <vt:lpstr>Rage Italic</vt:lpstr>
      <vt:lpstr>Trebuchet MS</vt:lpstr>
      <vt:lpstr>Sketchbook</vt:lpstr>
      <vt:lpstr>Numération</vt:lpstr>
      <vt:lpstr>Objectif de la séance</vt:lpstr>
      <vt:lpstr>Présentation PowerPoint</vt:lpstr>
      <vt:lpstr>Révisions</vt:lpstr>
      <vt:lpstr>Fractions et partage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26</cp:revision>
  <dcterms:created xsi:type="dcterms:W3CDTF">2014-04-03T15:57:20Z</dcterms:created>
  <dcterms:modified xsi:type="dcterms:W3CDTF">2016-02-09T05:43:55Z</dcterms:modified>
</cp:coreProperties>
</file>