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91" autoAdjust="0"/>
    <p:restoredTop sz="94660"/>
  </p:normalViewPr>
  <p:slideViewPr>
    <p:cSldViewPr>
      <p:cViewPr varScale="1">
        <p:scale>
          <a:sx n="69" d="100"/>
          <a:sy n="69" d="100"/>
        </p:scale>
        <p:origin x="-1878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9400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224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386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663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4564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6612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5800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0663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3658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4441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77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9FD10-0A3F-4A17-B68D-15EBEEA22E17}" type="datetimeFigureOut">
              <a:rPr lang="fr-CH" smtClean="0"/>
              <a:t>13.09.2012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E1609-47E0-4DE4-8D87-4F7BA28ED3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4955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07504" y="99298"/>
            <a:ext cx="8928992" cy="6642070"/>
            <a:chOff x="107504" y="99298"/>
            <a:chExt cx="6552728" cy="664207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07504" y="116632"/>
              <a:ext cx="2088232" cy="6624736"/>
            </a:xfrm>
            <a:prstGeom prst="roundRect">
              <a:avLst/>
            </a:prstGeom>
            <a:noFill/>
            <a:ln w="12700">
              <a:solidFill>
                <a:srgbClr val="00B0F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2348136" y="99298"/>
              <a:ext cx="2088232" cy="6624736"/>
            </a:xfrm>
            <a:prstGeom prst="roundRect">
              <a:avLst/>
            </a:prstGeom>
            <a:noFill/>
            <a:ln w="12700">
              <a:solidFill>
                <a:srgbClr val="00B0F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4572000" y="116632"/>
              <a:ext cx="2088232" cy="6624736"/>
            </a:xfrm>
            <a:prstGeom prst="roundRect">
              <a:avLst/>
            </a:prstGeom>
            <a:noFill/>
            <a:ln w="12700">
              <a:solidFill>
                <a:srgbClr val="00B0F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942594" y="116632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solidFill>
                  <a:srgbClr val="00B0F0"/>
                </a:solidFill>
                <a:latin typeface="Arial Black" pitchFamily="34" charset="0"/>
                <a:cs typeface="Agent Orange" pitchFamily="2" charset="0"/>
              </a:rPr>
              <a:t>passé</a:t>
            </a:r>
            <a:endParaRPr lang="fr-CH" sz="2400" dirty="0">
              <a:solidFill>
                <a:srgbClr val="00B0F0"/>
              </a:solidFill>
              <a:latin typeface="Arial Black" pitchFamily="34" charset="0"/>
              <a:cs typeface="Agent Orange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850692" y="116632"/>
            <a:ext cx="146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solidFill>
                  <a:srgbClr val="FF0000"/>
                </a:solidFill>
                <a:latin typeface="Arial Black" pitchFamily="34" charset="0"/>
                <a:cs typeface="Agent Orange" pitchFamily="2" charset="0"/>
              </a:rPr>
              <a:t>présent</a:t>
            </a:r>
            <a:endParaRPr lang="fr-CH" sz="2400" dirty="0">
              <a:solidFill>
                <a:srgbClr val="FF0000"/>
              </a:solidFill>
              <a:latin typeface="Arial Black" pitchFamily="34" charset="0"/>
              <a:cs typeface="Agent Orange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119859" y="116632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400" dirty="0" smtClean="0">
                <a:solidFill>
                  <a:srgbClr val="92D050"/>
                </a:solidFill>
                <a:latin typeface="Arial Black" pitchFamily="34" charset="0"/>
                <a:cs typeface="Agent Orange" pitchFamily="2" charset="0"/>
              </a:rPr>
              <a:t>futur</a:t>
            </a:r>
            <a:endParaRPr lang="fr-CH" sz="2400" dirty="0">
              <a:solidFill>
                <a:srgbClr val="92D050"/>
              </a:solidFill>
              <a:latin typeface="Arial Black" pitchFamily="34" charset="0"/>
              <a:cs typeface="Agent Orang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2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2"/>
          <p:cNvSpPr/>
          <p:nvPr/>
        </p:nvSpPr>
        <p:spPr>
          <a:xfrm>
            <a:off x="179512" y="1772816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3"/>
          <p:cNvSpPr/>
          <p:nvPr/>
        </p:nvSpPr>
        <p:spPr>
          <a:xfrm>
            <a:off x="179512" y="3356992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4"/>
          <p:cNvSpPr/>
          <p:nvPr/>
        </p:nvSpPr>
        <p:spPr>
          <a:xfrm>
            <a:off x="1973900" y="188640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5"/>
          <p:cNvSpPr/>
          <p:nvPr/>
        </p:nvSpPr>
        <p:spPr>
          <a:xfrm>
            <a:off x="1973900" y="1772816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6"/>
          <p:cNvSpPr/>
          <p:nvPr/>
        </p:nvSpPr>
        <p:spPr>
          <a:xfrm>
            <a:off x="1973900" y="3356992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3768288" y="188640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3768288" y="1772816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3768288" y="3356992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562676" y="188640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5562676" y="1772816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5562676" y="3356992"/>
            <a:ext cx="1794388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026" name="Picture 2" descr="http://www.fond-ecran-image.fr/galerie-membre/voiture-citroen/voiture-des-annees-1900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38" y="431808"/>
            <a:ext cx="153453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gizmodo.fr/savedfiles/p_e-motion1wtm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008" y="1988840"/>
            <a:ext cx="153617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oroccocars.com/images/voiture_Ford_Fiesta_Maro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88840"/>
            <a:ext cx="1542234" cy="1181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1.gstatic.com/images?q=tbn:ANd9GcQsRsI0aOSpPJMbRFkIxmEG04Mxx86Pdue1___iEX8znkgHCGFO_p8RwvZ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445" y="3424981"/>
            <a:ext cx="976074" cy="144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g5.cherchons.com/marchand/boutique.plushtoy.fr/WebRoot/ce_fr/Shops/186372/4C26/25E5/DABB/922F/C883/3EC1/CD19/819F/POUPEE-WINX-MY-chien-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2332"/>
            <a:ext cx="1113313" cy="145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mg.over-blog.com/400x278/3/69/70/35/images-objets-futur/roboscooper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211" y="431808"/>
            <a:ext cx="1678983" cy="116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t3.gstatic.com/images?q=tbn:ANd9GcT9BJtwU3fxZGCUhneu6Z00T9UnNoEw-7-nMp2k1mwouEyinUt77bdFwvMX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972" y="1870273"/>
            <a:ext cx="986038" cy="141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img5.cherchons.com/marchand/www.nikitaangel.com/photos/300x450-1/desigual/vetements-robe-robe-mi-longue/21v2069-2000-noir-106479622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61" y="1870273"/>
            <a:ext cx="945678" cy="141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1.bp.blogspot.com/-U4vjobZjqtU/TZ2h6Eht4JI/AAAAAAAAAMg/kMvcI4v_2Og/s1600/ecran-et-futur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008" y="260648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www.lyceesoniadelaunay.ac-creteil.fr/IMG/jpg/Television-LCD-94-pouces-LG-145-2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87" y="3444847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radiofrance.fr/fileadmin/saem/catalogue/televiseur_1950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511379"/>
            <a:ext cx="1576608" cy="127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ww3.advancedcreation.fr/galerie/files/galerie/1976/femme_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58" y="298535"/>
            <a:ext cx="908623" cy="136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227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</Words>
  <Application>Microsoft Office PowerPoint</Application>
  <PresentationFormat>Affichage à l'écran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3</cp:revision>
  <dcterms:created xsi:type="dcterms:W3CDTF">2012-09-13T19:28:57Z</dcterms:created>
  <dcterms:modified xsi:type="dcterms:W3CDTF">2012-09-13T19:53:03Z</dcterms:modified>
</cp:coreProperties>
</file>