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8" r:id="rId4"/>
    <p:sldId id="267" r:id="rId5"/>
    <p:sldId id="261" r:id="rId6"/>
    <p:sldId id="268" r:id="rId7"/>
    <p:sldId id="259" r:id="rId8"/>
    <p:sldId id="269" r:id="rId9"/>
    <p:sldId id="260" r:id="rId10"/>
    <p:sldId id="270" r:id="rId11"/>
    <p:sldId id="262" r:id="rId12"/>
    <p:sldId id="271" r:id="rId13"/>
    <p:sldId id="263" r:id="rId14"/>
    <p:sldId id="272" r:id="rId15"/>
    <p:sldId id="264" r:id="rId16"/>
    <p:sldId id="273" r:id="rId17"/>
    <p:sldId id="265" r:id="rId18"/>
    <p:sldId id="274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C7D2-DCD7-4580-9875-FD96D77BCD2B}" type="datetimeFigureOut">
              <a:rPr lang="fr-FR" smtClean="0"/>
              <a:t>01/11/2016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F503-3D20-4A3E-8396-B9AC29EE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033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C7D2-DCD7-4580-9875-FD96D77BCD2B}" type="datetimeFigureOut">
              <a:rPr lang="fr-FR" smtClean="0"/>
              <a:t>01/11/2016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F503-3D20-4A3E-8396-B9AC29EE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9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C7D2-DCD7-4580-9875-FD96D77BCD2B}" type="datetimeFigureOut">
              <a:rPr lang="fr-FR" smtClean="0"/>
              <a:t>01/11/2016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F503-3D20-4A3E-8396-B9AC29EE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24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C7D2-DCD7-4580-9875-FD96D77BCD2B}" type="datetimeFigureOut">
              <a:rPr lang="fr-FR" smtClean="0"/>
              <a:t>01/11/2016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F503-3D20-4A3E-8396-B9AC29EE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46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C7D2-DCD7-4580-9875-FD96D77BCD2B}" type="datetimeFigureOut">
              <a:rPr lang="fr-FR" smtClean="0"/>
              <a:t>01/11/2016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F503-3D20-4A3E-8396-B9AC29EE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67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C7D2-DCD7-4580-9875-FD96D77BCD2B}" type="datetimeFigureOut">
              <a:rPr lang="fr-FR" smtClean="0"/>
              <a:t>01/11/2016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F503-3D20-4A3E-8396-B9AC29EE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92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C7D2-DCD7-4580-9875-FD96D77BCD2B}" type="datetimeFigureOut">
              <a:rPr lang="fr-FR" smtClean="0"/>
              <a:t>01/11/2016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F503-3D20-4A3E-8396-B9AC29EE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253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C7D2-DCD7-4580-9875-FD96D77BCD2B}" type="datetimeFigureOut">
              <a:rPr lang="fr-FR" smtClean="0"/>
              <a:t>01/11/2016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F503-3D20-4A3E-8396-B9AC29EE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76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C7D2-DCD7-4580-9875-FD96D77BCD2B}" type="datetimeFigureOut">
              <a:rPr lang="fr-FR" smtClean="0"/>
              <a:t>01/11/2016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F503-3D20-4A3E-8396-B9AC29EE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928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C7D2-DCD7-4580-9875-FD96D77BCD2B}" type="datetimeFigureOut">
              <a:rPr lang="fr-FR" smtClean="0"/>
              <a:t>01/11/2016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F503-3D20-4A3E-8396-B9AC29EE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95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C7D2-DCD7-4580-9875-FD96D77BCD2B}" type="datetimeFigureOut">
              <a:rPr lang="fr-FR" smtClean="0"/>
              <a:t>01/11/2016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F503-3D20-4A3E-8396-B9AC29EE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40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0C7D2-DCD7-4580-9875-FD96D77BCD2B}" type="datetimeFigureOut">
              <a:rPr lang="fr-FR" smtClean="0"/>
              <a:t>01/11/2016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1F503-3D20-4A3E-8396-B9AC29EE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41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764696" y="1152939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u="sng" dirty="0">
                <a:solidFill>
                  <a:srgbClr val="FF0000"/>
                </a:solidFill>
              </a:rPr>
              <a:t>ra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605131" y="1152939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dirty="0">
                <a:solidFill>
                  <a:srgbClr val="FF0000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96376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5" t="9276" b="14202"/>
          <a:stretch/>
        </p:blipFill>
        <p:spPr>
          <a:xfrm>
            <a:off x="6824870" y="1073426"/>
            <a:ext cx="4437435" cy="524786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47777" y="636104"/>
            <a:ext cx="540327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600" dirty="0">
                <a:solidFill>
                  <a:srgbClr val="FF0000"/>
                </a:solidFill>
              </a:rPr>
              <a:t>t</a:t>
            </a:r>
            <a:r>
              <a:rPr lang="fr-FR" sz="9600" u="sng" dirty="0">
                <a:solidFill>
                  <a:srgbClr val="FF0000"/>
                </a:solidFill>
              </a:rPr>
              <a:t>ro</a:t>
            </a:r>
            <a:r>
              <a:rPr lang="fr-FR" sz="9600" dirty="0">
                <a:solidFill>
                  <a:schemeClr val="accent1">
                    <a:lumMod val="75000"/>
                  </a:schemeClr>
                </a:solidFill>
              </a:rPr>
              <a:t>tti</a:t>
            </a:r>
            <a:r>
              <a:rPr lang="fr-FR" sz="9600" dirty="0"/>
              <a:t>nette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3105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571461" y="1205948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u="sng" dirty="0">
                <a:solidFill>
                  <a:srgbClr val="FF0000"/>
                </a:solidFill>
              </a:rPr>
              <a:t>ta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883965" y="1205947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dirty="0">
                <a:solidFill>
                  <a:srgbClr val="FF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48767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47777" y="636104"/>
            <a:ext cx="355520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600" u="sng" dirty="0">
                <a:solidFill>
                  <a:srgbClr val="FF0000"/>
                </a:solidFill>
              </a:rPr>
              <a:t>ta</a:t>
            </a:r>
            <a:r>
              <a:rPr lang="fr-FR" sz="9600" dirty="0">
                <a:solidFill>
                  <a:srgbClr val="FF0000"/>
                </a:solidFill>
              </a:rPr>
              <a:t>r</a:t>
            </a:r>
            <a:r>
              <a:rPr lang="fr-FR" sz="9600" dirty="0">
                <a:solidFill>
                  <a:schemeClr val="accent1">
                    <a:lumMod val="75000"/>
                  </a:schemeClr>
                </a:solidFill>
              </a:rPr>
              <a:t>ti</a:t>
            </a:r>
            <a:r>
              <a:rPr lang="fr-FR" sz="9600" dirty="0"/>
              <a:t>ne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296" y="2205764"/>
            <a:ext cx="5224870" cy="324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50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01548" y="1205947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u="sng" dirty="0">
                <a:solidFill>
                  <a:srgbClr val="FF0000"/>
                </a:solidFill>
              </a:rPr>
              <a:t>ti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883965" y="1205947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dirty="0">
                <a:solidFill>
                  <a:srgbClr val="FF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84181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47777" y="636104"/>
            <a:ext cx="565231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600" dirty="0"/>
              <a:t>le </a:t>
            </a:r>
            <a:r>
              <a:rPr lang="fr-FR" sz="9600" u="sng" dirty="0">
                <a:solidFill>
                  <a:srgbClr val="FF0000"/>
                </a:solidFill>
              </a:rPr>
              <a:t>ti</a:t>
            </a:r>
            <a:r>
              <a:rPr lang="fr-FR" sz="9600" dirty="0">
                <a:solidFill>
                  <a:srgbClr val="FF0000"/>
                </a:solidFill>
              </a:rPr>
              <a:t>r </a:t>
            </a:r>
            <a:r>
              <a:rPr lang="fr-FR" sz="9600" dirty="0"/>
              <a:t>à l’arc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702" y="2205764"/>
            <a:ext cx="4967285" cy="375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392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571461" y="1205948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u="sng" dirty="0">
                <a:solidFill>
                  <a:srgbClr val="FF0000"/>
                </a:solidFill>
              </a:rPr>
              <a:t>to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883965" y="1205947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dirty="0">
                <a:solidFill>
                  <a:srgbClr val="FF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05655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267" y="2654014"/>
            <a:ext cx="4847811" cy="271477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47777" y="636104"/>
            <a:ext cx="333533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600" u="sng" dirty="0">
                <a:solidFill>
                  <a:srgbClr val="FF0000"/>
                </a:solidFill>
              </a:rPr>
              <a:t>to</a:t>
            </a:r>
            <a:r>
              <a:rPr lang="fr-FR" sz="9600" dirty="0">
                <a:solidFill>
                  <a:srgbClr val="FF0000"/>
                </a:solidFill>
              </a:rPr>
              <a:t>r</a:t>
            </a:r>
            <a:r>
              <a:rPr lang="fr-FR" sz="9600" dirty="0"/>
              <a:t>tue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3772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571461" y="1205948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u="sng" dirty="0">
                <a:solidFill>
                  <a:srgbClr val="FF0000"/>
                </a:solidFill>
              </a:rPr>
              <a:t>tu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883965" y="1205947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dirty="0">
                <a:solidFill>
                  <a:srgbClr val="FF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59005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862" y="1616765"/>
            <a:ext cx="3247319" cy="433533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47777" y="636104"/>
            <a:ext cx="355898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600" u="sng" dirty="0">
                <a:solidFill>
                  <a:srgbClr val="FF0000"/>
                </a:solidFill>
              </a:rPr>
              <a:t>tu</a:t>
            </a:r>
            <a:r>
              <a:rPr lang="fr-FR" sz="9600" dirty="0">
                <a:solidFill>
                  <a:srgbClr val="FF0000"/>
                </a:solidFill>
              </a:rPr>
              <a:t>r</a:t>
            </a:r>
            <a:r>
              <a:rPr lang="fr-FR" sz="9600" dirty="0"/>
              <a:t>ban</a:t>
            </a:r>
            <a:endParaRPr lang="fr-FR" dirty="0"/>
          </a:p>
        </p:txBody>
      </p:sp>
      <p:sp>
        <p:nvSpPr>
          <p:cNvPr id="6" name="Flèche : droite 5"/>
          <p:cNvSpPr/>
          <p:nvPr/>
        </p:nvSpPr>
        <p:spPr>
          <a:xfrm flipH="1">
            <a:off x="7832572" y="2205764"/>
            <a:ext cx="1325217" cy="245888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53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259" y="1245704"/>
            <a:ext cx="7483061" cy="561229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47777" y="636104"/>
            <a:ext cx="420018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600" dirty="0">
                <a:solidFill>
                  <a:srgbClr val="FF0000"/>
                </a:solidFill>
              </a:rPr>
              <a:t>t</a:t>
            </a:r>
            <a:r>
              <a:rPr lang="fr-FR" sz="9600" u="sng" dirty="0">
                <a:solidFill>
                  <a:srgbClr val="FF0000"/>
                </a:solidFill>
              </a:rPr>
              <a:t>ra</a:t>
            </a:r>
            <a:r>
              <a:rPr lang="fr-FR" sz="9600" dirty="0"/>
              <a:t>cteur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0011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764696" y="1152939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u="sng" dirty="0">
                <a:solidFill>
                  <a:srgbClr val="FF0000"/>
                </a:solidFill>
              </a:rPr>
              <a:t>ri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605131" y="1152939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dirty="0">
                <a:solidFill>
                  <a:srgbClr val="FF0000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79014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47777" y="636104"/>
            <a:ext cx="390908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600" dirty="0">
                <a:solidFill>
                  <a:srgbClr val="FF0000"/>
                </a:solidFill>
              </a:rPr>
              <a:t>t</a:t>
            </a:r>
            <a:r>
              <a:rPr lang="fr-FR" sz="9600" u="sng" dirty="0">
                <a:solidFill>
                  <a:srgbClr val="FF0000"/>
                </a:solidFill>
              </a:rPr>
              <a:t>ri</a:t>
            </a:r>
            <a:r>
              <a:rPr lang="fr-FR" sz="9600" dirty="0"/>
              <a:t>coter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417" y="2480847"/>
            <a:ext cx="6862349" cy="301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0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05131" y="1152939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764696" y="1152939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u="sng" dirty="0" err="1">
                <a:solidFill>
                  <a:srgbClr val="FF0000"/>
                </a:solidFill>
              </a:rPr>
              <a:t>re</a:t>
            </a:r>
            <a:endParaRPr lang="fr-FR" sz="239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27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47777" y="636104"/>
            <a:ext cx="349608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600" dirty="0"/>
              <a:t>qua</a:t>
            </a:r>
            <a:r>
              <a:rPr lang="fr-FR" sz="9600" dirty="0">
                <a:solidFill>
                  <a:srgbClr val="FF0000"/>
                </a:solidFill>
              </a:rPr>
              <a:t>t</a:t>
            </a:r>
            <a:r>
              <a:rPr lang="fr-FR" sz="9600" u="sng" dirty="0">
                <a:solidFill>
                  <a:srgbClr val="FF0000"/>
                </a:solidFill>
              </a:rPr>
              <a:t>re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5295777" y="1563756"/>
            <a:ext cx="5478239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3900" dirty="0">
                <a:latin typeface="Pictchou" panose="02000000000000000000" pitchFamily="2" charset="0"/>
              </a:rPr>
              <a:t>4</a:t>
            </a:r>
            <a:r>
              <a:rPr lang="fr-FR" sz="23900" dirty="0">
                <a:latin typeface="Des" panose="02000000000000000000" pitchFamily="2" charset="0"/>
              </a:rPr>
              <a:t>4</a:t>
            </a:r>
            <a:endParaRPr lang="fr-FR" sz="3600" dirty="0">
              <a:latin typeface="De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178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05131" y="1152939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817704" y="1152939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u="sng" dirty="0">
                <a:solidFill>
                  <a:srgbClr val="FF0000"/>
                </a:solidFill>
              </a:rPr>
              <a:t>ru</a:t>
            </a:r>
          </a:p>
        </p:txBody>
      </p:sp>
    </p:spTree>
    <p:extLst>
      <p:ext uri="{BB962C8B-B14F-4D97-AF65-F5344CB8AC3E}">
        <p14:creationId xmlns:p14="http://schemas.microsoft.com/office/powerpoint/2010/main" val="202381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752" y="1285053"/>
            <a:ext cx="3302483" cy="476829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47777" y="636104"/>
            <a:ext cx="469231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600" dirty="0"/>
              <a:t>au</a:t>
            </a:r>
            <a:r>
              <a:rPr lang="fr-FR" sz="9600" dirty="0">
                <a:solidFill>
                  <a:srgbClr val="FF0000"/>
                </a:solidFill>
              </a:rPr>
              <a:t>t</a:t>
            </a:r>
            <a:r>
              <a:rPr lang="fr-FR" sz="9600" u="sng" dirty="0">
                <a:solidFill>
                  <a:srgbClr val="FF0000"/>
                </a:solidFill>
              </a:rPr>
              <a:t>ru</a:t>
            </a:r>
            <a:r>
              <a:rPr lang="fr-FR" sz="9600" dirty="0"/>
              <a:t>che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4856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05131" y="1152939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817704" y="1152939"/>
            <a:ext cx="306125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u="sng" dirty="0" err="1">
                <a:solidFill>
                  <a:srgbClr val="FF0000"/>
                </a:solidFill>
              </a:rPr>
              <a:t>ro</a:t>
            </a:r>
            <a:endParaRPr lang="fr-FR" sz="239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62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31</Words>
  <Application>Microsoft Office PowerPoint</Application>
  <PresentationFormat>Grand écran</PresentationFormat>
  <Paragraphs>28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Des</vt:lpstr>
      <vt:lpstr>Pictchou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maman virginie</dc:creator>
  <cp:lastModifiedBy>maman virginie</cp:lastModifiedBy>
  <cp:revision>4</cp:revision>
  <dcterms:created xsi:type="dcterms:W3CDTF">2016-11-01T15:46:32Z</dcterms:created>
  <dcterms:modified xsi:type="dcterms:W3CDTF">2016-11-01T16:13:53Z</dcterms:modified>
</cp:coreProperties>
</file>