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6" r:id="rId3"/>
    <p:sldId id="258" r:id="rId4"/>
    <p:sldId id="267" r:id="rId5"/>
    <p:sldId id="261" r:id="rId6"/>
    <p:sldId id="268" r:id="rId7"/>
    <p:sldId id="259" r:id="rId8"/>
    <p:sldId id="269" r:id="rId9"/>
    <p:sldId id="260" r:id="rId10"/>
    <p:sldId id="270" r:id="rId11"/>
    <p:sldId id="262" r:id="rId12"/>
    <p:sldId id="271" r:id="rId13"/>
    <p:sldId id="263" r:id="rId14"/>
    <p:sldId id="272" r:id="rId15"/>
    <p:sldId id="264" r:id="rId16"/>
    <p:sldId id="273" r:id="rId17"/>
    <p:sldId id="265" r:id="rId18"/>
    <p:sldId id="274" r:id="rId1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0C7D2-DCD7-4580-9875-FD96D77BCD2B}" type="datetimeFigureOut">
              <a:rPr lang="fr-FR" smtClean="0"/>
              <a:t>01/11/2016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1F503-3D20-4A3E-8396-B9AC29EE89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4033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0C7D2-DCD7-4580-9875-FD96D77BCD2B}" type="datetimeFigureOut">
              <a:rPr lang="fr-FR" smtClean="0"/>
              <a:t>01/11/2016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1F503-3D20-4A3E-8396-B9AC29EE89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4963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0C7D2-DCD7-4580-9875-FD96D77BCD2B}" type="datetimeFigureOut">
              <a:rPr lang="fr-FR" smtClean="0"/>
              <a:t>01/11/2016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1F503-3D20-4A3E-8396-B9AC29EE89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3242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0C7D2-DCD7-4580-9875-FD96D77BCD2B}" type="datetimeFigureOut">
              <a:rPr lang="fr-FR" smtClean="0"/>
              <a:t>01/11/2016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1F503-3D20-4A3E-8396-B9AC29EE89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4460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0C7D2-DCD7-4580-9875-FD96D77BCD2B}" type="datetimeFigureOut">
              <a:rPr lang="fr-FR" smtClean="0"/>
              <a:t>01/11/2016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1F503-3D20-4A3E-8396-B9AC29EE89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76765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0C7D2-DCD7-4580-9875-FD96D77BCD2B}" type="datetimeFigureOut">
              <a:rPr lang="fr-FR" smtClean="0"/>
              <a:t>01/11/2016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1F503-3D20-4A3E-8396-B9AC29EE89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9922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0C7D2-DCD7-4580-9875-FD96D77BCD2B}" type="datetimeFigureOut">
              <a:rPr lang="fr-FR" smtClean="0"/>
              <a:t>01/11/2016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1F503-3D20-4A3E-8396-B9AC29EE89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0253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0C7D2-DCD7-4580-9875-FD96D77BCD2B}" type="datetimeFigureOut">
              <a:rPr lang="fr-FR" smtClean="0"/>
              <a:t>01/11/2016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1F503-3D20-4A3E-8396-B9AC29EE89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7769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0C7D2-DCD7-4580-9875-FD96D77BCD2B}" type="datetimeFigureOut">
              <a:rPr lang="fr-FR" smtClean="0"/>
              <a:t>01/11/2016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1F503-3D20-4A3E-8396-B9AC29EE89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9288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0C7D2-DCD7-4580-9875-FD96D77BCD2B}" type="datetimeFigureOut">
              <a:rPr lang="fr-FR" smtClean="0"/>
              <a:t>01/11/2016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1F503-3D20-4A3E-8396-B9AC29EE89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6295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0C7D2-DCD7-4580-9875-FD96D77BCD2B}" type="datetimeFigureOut">
              <a:rPr lang="fr-FR" smtClean="0"/>
              <a:t>01/11/2016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1F503-3D20-4A3E-8396-B9AC29EE89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3402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80C7D2-DCD7-4580-9875-FD96D77BCD2B}" type="datetimeFigureOut">
              <a:rPr lang="fr-FR" smtClean="0"/>
              <a:t>01/11/2016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1F503-3D20-4A3E-8396-B9AC29EE89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6417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5764696" y="1152939"/>
            <a:ext cx="3061251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3900" u="sng" dirty="0">
                <a:solidFill>
                  <a:srgbClr val="FF0000"/>
                </a:solidFill>
              </a:rPr>
              <a:t>ra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4605131" y="1152939"/>
            <a:ext cx="3061251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3900" dirty="0">
                <a:solidFill>
                  <a:srgbClr val="FF0000"/>
                </a:solidFill>
              </a:rPr>
              <a:t>t</a:t>
            </a:r>
          </a:p>
        </p:txBody>
      </p:sp>
    </p:spTree>
    <p:extLst>
      <p:ext uri="{BB962C8B-B14F-4D97-AF65-F5344CB8AC3E}">
        <p14:creationId xmlns:p14="http://schemas.microsoft.com/office/powerpoint/2010/main" val="2963761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35" t="9276" b="14202"/>
          <a:stretch/>
        </p:blipFill>
        <p:spPr>
          <a:xfrm>
            <a:off x="6824870" y="1073426"/>
            <a:ext cx="4437435" cy="5247861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2247777" y="636104"/>
            <a:ext cx="5403274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9600" dirty="0">
                <a:solidFill>
                  <a:srgbClr val="FF0000"/>
                </a:solidFill>
              </a:rPr>
              <a:t>t</a:t>
            </a:r>
            <a:r>
              <a:rPr lang="fr-FR" sz="9600" u="sng" dirty="0">
                <a:solidFill>
                  <a:srgbClr val="FF0000"/>
                </a:solidFill>
              </a:rPr>
              <a:t>ro</a:t>
            </a:r>
            <a:r>
              <a:rPr lang="fr-FR" sz="9600" dirty="0">
                <a:solidFill>
                  <a:schemeClr val="accent1">
                    <a:lumMod val="75000"/>
                  </a:schemeClr>
                </a:solidFill>
              </a:rPr>
              <a:t>tti</a:t>
            </a:r>
            <a:r>
              <a:rPr lang="fr-FR" sz="9600" dirty="0"/>
              <a:t>nette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131052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571461" y="1205948"/>
            <a:ext cx="3061251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3900" u="sng" dirty="0">
                <a:solidFill>
                  <a:srgbClr val="FF0000"/>
                </a:solidFill>
              </a:rPr>
              <a:t>ta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5883965" y="1205947"/>
            <a:ext cx="3061251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3900" dirty="0">
                <a:solidFill>
                  <a:srgbClr val="FF0000"/>
                </a:solidFill>
              </a:rPr>
              <a:t>r</a:t>
            </a:r>
          </a:p>
        </p:txBody>
      </p:sp>
    </p:spTree>
    <p:extLst>
      <p:ext uri="{BB962C8B-B14F-4D97-AF65-F5344CB8AC3E}">
        <p14:creationId xmlns:p14="http://schemas.microsoft.com/office/powerpoint/2010/main" val="2487675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47777" y="636104"/>
            <a:ext cx="3555204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9600" u="sng" dirty="0">
                <a:solidFill>
                  <a:srgbClr val="FF0000"/>
                </a:solidFill>
              </a:rPr>
              <a:t>ta</a:t>
            </a:r>
            <a:r>
              <a:rPr lang="fr-FR" sz="9600" dirty="0">
                <a:solidFill>
                  <a:srgbClr val="FF0000"/>
                </a:solidFill>
              </a:rPr>
              <a:t>r</a:t>
            </a:r>
            <a:r>
              <a:rPr lang="fr-FR" sz="9600" dirty="0">
                <a:solidFill>
                  <a:schemeClr val="accent1">
                    <a:lumMod val="75000"/>
                  </a:schemeClr>
                </a:solidFill>
              </a:rPr>
              <a:t>ti</a:t>
            </a:r>
            <a:r>
              <a:rPr lang="fr-FR" sz="9600" dirty="0"/>
              <a:t>ne</a:t>
            </a:r>
            <a:endParaRPr lang="fr-FR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5296" y="2205764"/>
            <a:ext cx="5224870" cy="3244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5505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4101548" y="1205947"/>
            <a:ext cx="3061251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3900" u="sng" dirty="0">
                <a:solidFill>
                  <a:srgbClr val="FF0000"/>
                </a:solidFill>
              </a:rPr>
              <a:t>ti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5883965" y="1205947"/>
            <a:ext cx="3061251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3900" dirty="0">
                <a:solidFill>
                  <a:srgbClr val="FF0000"/>
                </a:solidFill>
              </a:rPr>
              <a:t>r</a:t>
            </a:r>
          </a:p>
        </p:txBody>
      </p:sp>
    </p:spTree>
    <p:extLst>
      <p:ext uri="{BB962C8B-B14F-4D97-AF65-F5344CB8AC3E}">
        <p14:creationId xmlns:p14="http://schemas.microsoft.com/office/powerpoint/2010/main" val="841818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47777" y="636104"/>
            <a:ext cx="5652317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9600" dirty="0"/>
              <a:t>le </a:t>
            </a:r>
            <a:r>
              <a:rPr lang="fr-FR" sz="9600" u="sng" dirty="0">
                <a:solidFill>
                  <a:srgbClr val="FF0000"/>
                </a:solidFill>
              </a:rPr>
              <a:t>ti</a:t>
            </a:r>
            <a:r>
              <a:rPr lang="fr-FR" sz="9600" dirty="0">
                <a:solidFill>
                  <a:srgbClr val="FF0000"/>
                </a:solidFill>
              </a:rPr>
              <a:t>r </a:t>
            </a:r>
            <a:r>
              <a:rPr lang="fr-FR" sz="9600" dirty="0"/>
              <a:t>à l’arc</a:t>
            </a:r>
            <a:endParaRPr lang="fr-FR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5702" y="2205764"/>
            <a:ext cx="4967285" cy="3757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23920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571461" y="1205948"/>
            <a:ext cx="3061251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3900" u="sng" dirty="0">
                <a:solidFill>
                  <a:srgbClr val="FF0000"/>
                </a:solidFill>
              </a:rPr>
              <a:t>to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5883965" y="1205947"/>
            <a:ext cx="3061251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3900" dirty="0">
                <a:solidFill>
                  <a:srgbClr val="FF0000"/>
                </a:solidFill>
              </a:rPr>
              <a:t>r</a:t>
            </a:r>
          </a:p>
        </p:txBody>
      </p:sp>
    </p:spTree>
    <p:extLst>
      <p:ext uri="{BB962C8B-B14F-4D97-AF65-F5344CB8AC3E}">
        <p14:creationId xmlns:p14="http://schemas.microsoft.com/office/powerpoint/2010/main" val="2056556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9267" y="2654014"/>
            <a:ext cx="4847811" cy="2714774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247777" y="636104"/>
            <a:ext cx="3335337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9600" u="sng" dirty="0">
                <a:solidFill>
                  <a:srgbClr val="FF0000"/>
                </a:solidFill>
              </a:rPr>
              <a:t>to</a:t>
            </a:r>
            <a:r>
              <a:rPr lang="fr-FR" sz="9600" dirty="0">
                <a:solidFill>
                  <a:srgbClr val="FF0000"/>
                </a:solidFill>
              </a:rPr>
              <a:t>r</a:t>
            </a:r>
            <a:r>
              <a:rPr lang="fr-FR" sz="9600" dirty="0"/>
              <a:t>tue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837720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571461" y="1205948"/>
            <a:ext cx="3061251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3900" u="sng" dirty="0">
                <a:solidFill>
                  <a:srgbClr val="FF0000"/>
                </a:solidFill>
              </a:rPr>
              <a:t>tu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5883965" y="1205947"/>
            <a:ext cx="3061251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3900" dirty="0">
                <a:solidFill>
                  <a:srgbClr val="FF0000"/>
                </a:solidFill>
              </a:rPr>
              <a:t>r</a:t>
            </a:r>
          </a:p>
        </p:txBody>
      </p:sp>
    </p:spTree>
    <p:extLst>
      <p:ext uri="{BB962C8B-B14F-4D97-AF65-F5344CB8AC3E}">
        <p14:creationId xmlns:p14="http://schemas.microsoft.com/office/powerpoint/2010/main" val="1590052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7862" y="1616765"/>
            <a:ext cx="3247319" cy="433533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247777" y="636104"/>
            <a:ext cx="3558988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9600" u="sng" dirty="0">
                <a:solidFill>
                  <a:srgbClr val="FF0000"/>
                </a:solidFill>
              </a:rPr>
              <a:t>tu</a:t>
            </a:r>
            <a:r>
              <a:rPr lang="fr-FR" sz="9600" dirty="0">
                <a:solidFill>
                  <a:srgbClr val="FF0000"/>
                </a:solidFill>
              </a:rPr>
              <a:t>r</a:t>
            </a:r>
            <a:r>
              <a:rPr lang="fr-FR" sz="9600" dirty="0"/>
              <a:t>ban</a:t>
            </a:r>
            <a:endParaRPr lang="fr-FR" dirty="0"/>
          </a:p>
        </p:txBody>
      </p:sp>
      <p:sp>
        <p:nvSpPr>
          <p:cNvPr id="6" name="Flèche : droite 5"/>
          <p:cNvSpPr/>
          <p:nvPr/>
        </p:nvSpPr>
        <p:spPr>
          <a:xfrm flipH="1">
            <a:off x="7832572" y="2205764"/>
            <a:ext cx="1325217" cy="245888"/>
          </a:xfrm>
          <a:prstGeom prst="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15339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2259" y="1245704"/>
            <a:ext cx="7483061" cy="5612296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247777" y="636104"/>
            <a:ext cx="4200189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9600" dirty="0">
                <a:solidFill>
                  <a:srgbClr val="FF0000"/>
                </a:solidFill>
              </a:rPr>
              <a:t>t</a:t>
            </a:r>
            <a:r>
              <a:rPr lang="fr-FR" sz="9600" u="sng" dirty="0">
                <a:solidFill>
                  <a:srgbClr val="FF0000"/>
                </a:solidFill>
              </a:rPr>
              <a:t>ra</a:t>
            </a:r>
            <a:r>
              <a:rPr lang="fr-FR" sz="9600" dirty="0"/>
              <a:t>cteur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200114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5764696" y="1152939"/>
            <a:ext cx="3061251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3900" u="sng" dirty="0">
                <a:solidFill>
                  <a:srgbClr val="FF0000"/>
                </a:solidFill>
              </a:rPr>
              <a:t>ri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4605131" y="1152939"/>
            <a:ext cx="3061251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3900" dirty="0">
                <a:solidFill>
                  <a:srgbClr val="FF0000"/>
                </a:solidFill>
              </a:rPr>
              <a:t>t</a:t>
            </a:r>
          </a:p>
        </p:txBody>
      </p:sp>
    </p:spTree>
    <p:extLst>
      <p:ext uri="{BB962C8B-B14F-4D97-AF65-F5344CB8AC3E}">
        <p14:creationId xmlns:p14="http://schemas.microsoft.com/office/powerpoint/2010/main" val="790146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47777" y="636104"/>
            <a:ext cx="3909083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9600" dirty="0">
                <a:solidFill>
                  <a:srgbClr val="FF0000"/>
                </a:solidFill>
              </a:rPr>
              <a:t>t</a:t>
            </a:r>
            <a:r>
              <a:rPr lang="fr-FR" sz="9600" u="sng" dirty="0">
                <a:solidFill>
                  <a:srgbClr val="FF0000"/>
                </a:solidFill>
              </a:rPr>
              <a:t>ri</a:t>
            </a:r>
            <a:r>
              <a:rPr lang="fr-FR" sz="9600" dirty="0"/>
              <a:t>coter</a:t>
            </a:r>
            <a:endParaRPr lang="fr-FR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4417" y="2480847"/>
            <a:ext cx="6862349" cy="30161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5507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4605131" y="1152939"/>
            <a:ext cx="3061251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3900" dirty="0">
                <a:solidFill>
                  <a:srgbClr val="FF0000"/>
                </a:solidFill>
              </a:rPr>
              <a:t>t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5764696" y="1152939"/>
            <a:ext cx="3061251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3900" u="sng" dirty="0" err="1">
                <a:solidFill>
                  <a:srgbClr val="FF0000"/>
                </a:solidFill>
              </a:rPr>
              <a:t>re</a:t>
            </a:r>
            <a:endParaRPr lang="fr-FR" sz="23900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1272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47777" y="636104"/>
            <a:ext cx="3496085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9600" dirty="0"/>
              <a:t>qua</a:t>
            </a:r>
            <a:r>
              <a:rPr lang="fr-FR" sz="9600" dirty="0">
                <a:solidFill>
                  <a:srgbClr val="FF0000"/>
                </a:solidFill>
              </a:rPr>
              <a:t>t</a:t>
            </a:r>
            <a:r>
              <a:rPr lang="fr-FR" sz="9600" u="sng" dirty="0">
                <a:solidFill>
                  <a:srgbClr val="FF0000"/>
                </a:solidFill>
              </a:rPr>
              <a:t>re</a:t>
            </a:r>
            <a:endParaRPr lang="fr-FR" dirty="0"/>
          </a:p>
        </p:txBody>
      </p:sp>
      <p:sp>
        <p:nvSpPr>
          <p:cNvPr id="3" name="Rectangle 2"/>
          <p:cNvSpPr/>
          <p:nvPr/>
        </p:nvSpPr>
        <p:spPr>
          <a:xfrm>
            <a:off x="5295777" y="1563756"/>
            <a:ext cx="5478239" cy="37702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3900" dirty="0">
                <a:latin typeface="Pictchou" panose="02000000000000000000" pitchFamily="2" charset="0"/>
              </a:rPr>
              <a:t>4</a:t>
            </a:r>
            <a:r>
              <a:rPr lang="fr-FR" sz="23900" dirty="0">
                <a:latin typeface="Des" panose="02000000000000000000" pitchFamily="2" charset="0"/>
              </a:rPr>
              <a:t>4</a:t>
            </a:r>
            <a:endParaRPr lang="fr-FR" sz="3600" dirty="0">
              <a:latin typeface="De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91786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4605131" y="1152939"/>
            <a:ext cx="3061251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3900" dirty="0">
                <a:solidFill>
                  <a:srgbClr val="FF0000"/>
                </a:solidFill>
              </a:rPr>
              <a:t>t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5817704" y="1152939"/>
            <a:ext cx="3061251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3900" u="sng" dirty="0">
                <a:solidFill>
                  <a:srgbClr val="FF0000"/>
                </a:solidFill>
              </a:rPr>
              <a:t>ru</a:t>
            </a:r>
          </a:p>
        </p:txBody>
      </p:sp>
    </p:spTree>
    <p:extLst>
      <p:ext uri="{BB962C8B-B14F-4D97-AF65-F5344CB8AC3E}">
        <p14:creationId xmlns:p14="http://schemas.microsoft.com/office/powerpoint/2010/main" val="2023812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4752" y="1285053"/>
            <a:ext cx="3302483" cy="4768291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247777" y="636104"/>
            <a:ext cx="4692310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9600" dirty="0"/>
              <a:t>au</a:t>
            </a:r>
            <a:r>
              <a:rPr lang="fr-FR" sz="9600" dirty="0">
                <a:solidFill>
                  <a:srgbClr val="FF0000"/>
                </a:solidFill>
              </a:rPr>
              <a:t>t</a:t>
            </a:r>
            <a:r>
              <a:rPr lang="fr-FR" sz="9600" u="sng" dirty="0">
                <a:solidFill>
                  <a:srgbClr val="FF0000"/>
                </a:solidFill>
              </a:rPr>
              <a:t>ru</a:t>
            </a:r>
            <a:r>
              <a:rPr lang="fr-FR" sz="9600" dirty="0"/>
              <a:t>che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948560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4605131" y="1152939"/>
            <a:ext cx="3061251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3900" dirty="0">
                <a:solidFill>
                  <a:srgbClr val="FF0000"/>
                </a:solidFill>
              </a:rPr>
              <a:t>t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5817704" y="1152939"/>
            <a:ext cx="3061251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3900" u="sng" dirty="0" err="1">
                <a:solidFill>
                  <a:srgbClr val="FF0000"/>
                </a:solidFill>
              </a:rPr>
              <a:t>ro</a:t>
            </a:r>
            <a:endParaRPr lang="fr-FR" sz="23900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9629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31</Words>
  <Application>Microsoft Office PowerPoint</Application>
  <PresentationFormat>Grand écran</PresentationFormat>
  <Paragraphs>28</Paragraphs>
  <Slides>18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Des</vt:lpstr>
      <vt:lpstr>Pictchou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maman virginie</dc:creator>
  <cp:lastModifiedBy>maman virginie</cp:lastModifiedBy>
  <cp:revision>4</cp:revision>
  <dcterms:created xsi:type="dcterms:W3CDTF">2016-11-01T15:46:32Z</dcterms:created>
  <dcterms:modified xsi:type="dcterms:W3CDTF">2016-11-01T16:13:53Z</dcterms:modified>
</cp:coreProperties>
</file>