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14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15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46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37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6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1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42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80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7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00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83F4-2BFE-4673-9500-B1372E11C155}" type="datetimeFigureOut">
              <a:rPr lang="fr-FR" smtClean="0"/>
              <a:t>22/02/2015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2DF-A409-4E74-934F-8B137A1D35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11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96337"/>
              </p:ext>
            </p:extLst>
          </p:nvPr>
        </p:nvGraphicFramePr>
        <p:xfrm>
          <a:off x="251520" y="548680"/>
          <a:ext cx="864096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232248">
                <a:tc>
                  <a:txBody>
                    <a:bodyPr/>
                    <a:lstStyle/>
                    <a:p>
                      <a:r>
                        <a:rPr lang="fr-FR" sz="2000" b="1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rencontre un vieux. Que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 passe-t-il mon garçon?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raconte son histoire, Est-ce que tu veux venir avec moi ? Tu n’as plus l’âge de pleurer! Allez sèche tes larmes! 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suivit le vieux sans hésiter.</a:t>
                      </a:r>
                    </a:p>
                    <a:p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Pour son premier repas,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fut étonné. Le vieux déposa une grosse courge sur la table. Pourquoi le vieux tapote-t-il cette courge? Oh , des ces plats apparaissent, comme ils sont appétissants! </a:t>
                      </a:r>
                    </a:p>
                    <a:p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704000" y="620688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969740"/>
              </p:ext>
            </p:extLst>
          </p:nvPr>
        </p:nvGraphicFramePr>
        <p:xfrm>
          <a:off x="286952" y="3356992"/>
          <a:ext cx="864096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232248">
                <a:tc>
                  <a:txBody>
                    <a:bodyPr/>
                    <a:lstStyle/>
                    <a:p>
                      <a:r>
                        <a:rPr lang="fr-FR" sz="2000" b="1" u="sng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endParaRPr lang="fr-FR" sz="2000" b="1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rencontre un vieux. Que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 passe-t-il mon garçon?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raconte son histoire, Est-ce que tu veux venir avec moi ? Tu n’as plus l’âge de pleurer! Allez sèche tes larmes! 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suivit le vieux sans hésiter.</a:t>
                      </a:r>
                    </a:p>
                    <a:p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Pour son premier repas, </a:t>
                      </a:r>
                      <a:r>
                        <a:rPr lang="fr-FR" sz="20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Parédrag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fut étonné. Le vieux déposa une grosse courge sur la table. Pourquoi le vieux tapote-t-il cette courge? Oh , des ces plats apparaissent, comme ils sont appétissants! </a:t>
                      </a:r>
                    </a:p>
                    <a:p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fr-FR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Ellipse 12"/>
          <p:cNvSpPr/>
          <p:nvPr/>
        </p:nvSpPr>
        <p:spPr>
          <a:xfrm>
            <a:off x="7739432" y="3429000"/>
            <a:ext cx="1080000" cy="36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RSEEG </a:t>
            </a:r>
            <a:r>
              <a:rPr lang="fr-F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fr-F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75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170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</dc:creator>
  <cp:lastModifiedBy>Catherine</cp:lastModifiedBy>
  <cp:revision>23</cp:revision>
  <dcterms:created xsi:type="dcterms:W3CDTF">2011-08-19T16:16:46Z</dcterms:created>
  <dcterms:modified xsi:type="dcterms:W3CDTF">2015-02-22T16:06:13Z</dcterms:modified>
</cp:coreProperties>
</file>