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3" r:id="rId4"/>
    <p:sldId id="281" r:id="rId5"/>
    <p:sldId id="294" r:id="rId6"/>
    <p:sldId id="282" r:id="rId7"/>
    <p:sldId id="295" r:id="rId8"/>
    <p:sldId id="284" r:id="rId9"/>
    <p:sldId id="296" r:id="rId10"/>
    <p:sldId id="277" r:id="rId11"/>
    <p:sldId id="297" r:id="rId12"/>
    <p:sldId id="283" r:id="rId13"/>
    <p:sldId id="298" r:id="rId14"/>
    <p:sldId id="285" r:id="rId15"/>
    <p:sldId id="299" r:id="rId16"/>
    <p:sldId id="279" r:id="rId17"/>
    <p:sldId id="300" r:id="rId18"/>
    <p:sldId id="278" r:id="rId19"/>
    <p:sldId id="301" r:id="rId20"/>
    <p:sldId id="286" r:id="rId21"/>
    <p:sldId id="302" r:id="rId22"/>
    <p:sldId id="287" r:id="rId23"/>
    <p:sldId id="303" r:id="rId24"/>
    <p:sldId id="304" r:id="rId25"/>
    <p:sldId id="288" r:id="rId26"/>
    <p:sldId id="274" r:id="rId27"/>
    <p:sldId id="305" r:id="rId28"/>
    <p:sldId id="289" r:id="rId29"/>
    <p:sldId id="292" r:id="rId30"/>
    <p:sldId id="290" r:id="rId31"/>
    <p:sldId id="291" r:id="rId3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5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5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54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66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5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6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5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4.jpg"/><Relationship Id="rId10" Type="http://schemas.openxmlformats.org/officeDocument/2006/relationships/image" Target="../media/image14.png"/><Relationship Id="rId4" Type="http://schemas.openxmlformats.org/officeDocument/2006/relationships/image" Target="../media/image23.jpe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4.jpg"/><Relationship Id="rId10" Type="http://schemas.openxmlformats.org/officeDocument/2006/relationships/image" Target="../media/image14.png"/><Relationship Id="rId4" Type="http://schemas.openxmlformats.org/officeDocument/2006/relationships/image" Target="../media/image23.jpe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zofun-education.com/plus/cool-math/la-logique/similitud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izofun-education.com/maths/la-logique/similitudes" TargetMode="Externa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pit.be/exercices/pourtous/lesombres/OMBR0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gicieleducatif.fr/eveil/memoire_spatialisation/jeu-de-kim-noel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logicieleducatif.fr/eveil/memoire_spatialisation/memoire-de-travail-2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3.pn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3.pn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36" y="323088"/>
            <a:ext cx="1845844" cy="1222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8" y="524903"/>
            <a:ext cx="816216" cy="17731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81264" y="795528"/>
            <a:ext cx="604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Rituels de langage</a:t>
            </a:r>
          </a:p>
          <a:p>
            <a:pPr algn="ctr"/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OBSERVATION</a:t>
            </a:r>
            <a:endParaRPr lang="fr-FR" sz="6600" dirty="0">
              <a:latin typeface="Algerian" panose="04020705040A02060702" pitchFamily="82" charset="0"/>
              <a:cs typeface="Agent Orang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4149765"/>
            <a:ext cx="2010410" cy="19334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228" y="3934849"/>
            <a:ext cx="2174004" cy="17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2848" y="274320"/>
            <a:ext cx="58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Trouve l’intrus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8" y="3885181"/>
            <a:ext cx="1885567" cy="26706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15" y="3821846"/>
            <a:ext cx="1632378" cy="23056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4" y="1589983"/>
            <a:ext cx="2377440" cy="16791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5" y="4008594"/>
            <a:ext cx="1281819" cy="16603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66" y="1936931"/>
            <a:ext cx="1575157" cy="13322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8" y="1109283"/>
            <a:ext cx="2277878" cy="23102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0" y="3739895"/>
            <a:ext cx="2468629" cy="22341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3" y="1582736"/>
            <a:ext cx="1325042" cy="16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2848" y="274320"/>
            <a:ext cx="58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Trouve l’intrus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8" y="3885181"/>
            <a:ext cx="1885567" cy="26706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15" y="3821846"/>
            <a:ext cx="1632378" cy="23056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4" y="1589983"/>
            <a:ext cx="2377440" cy="16791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5" y="4008594"/>
            <a:ext cx="1281819" cy="16603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66" y="1936931"/>
            <a:ext cx="1575157" cy="13322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8" y="1109283"/>
            <a:ext cx="2277878" cy="23102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0" y="3739895"/>
            <a:ext cx="2468629" cy="22341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3" y="1582736"/>
            <a:ext cx="1325042" cy="168641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212848" y="3419549"/>
            <a:ext cx="2697480" cy="27079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2848" y="274320"/>
            <a:ext cx="58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Trouve l’intrus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47" y="1909742"/>
            <a:ext cx="1921585" cy="12724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28" y="1728341"/>
            <a:ext cx="1782721" cy="20715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" y="4341903"/>
            <a:ext cx="1623339" cy="16772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2" y="4078224"/>
            <a:ext cx="1940966" cy="19409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3" y="3130297"/>
            <a:ext cx="1251116" cy="16703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3" y="1510188"/>
            <a:ext cx="954398" cy="18377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8" y="4170443"/>
            <a:ext cx="808560" cy="17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2848" y="274320"/>
            <a:ext cx="58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Trouve l’intrus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47" y="1909742"/>
            <a:ext cx="1921585" cy="12724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28" y="1728341"/>
            <a:ext cx="1782721" cy="20715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" y="4341903"/>
            <a:ext cx="1623339" cy="16772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2" y="4078224"/>
            <a:ext cx="1940966" cy="19409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3" y="3130297"/>
            <a:ext cx="1251116" cy="16703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8" y="4170443"/>
            <a:ext cx="808560" cy="1756527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803655" y="1473898"/>
            <a:ext cx="1453896" cy="16005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77" y="1637433"/>
            <a:ext cx="568053" cy="12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0" y="164403"/>
            <a:ext cx="726530" cy="5974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72384" y="164403"/>
            <a:ext cx="495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objets dans l’image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677973"/>
            <a:ext cx="8805672" cy="59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0" y="164403"/>
            <a:ext cx="726530" cy="5974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72384" y="164403"/>
            <a:ext cx="495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objets dans l’image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615842"/>
            <a:ext cx="8805672" cy="593520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071366" y="5230368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296918" y="736349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192262" y="3681984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742178" y="4509627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681920" y="975360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575805" y="631216"/>
            <a:ext cx="1081027" cy="1810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917739" y="2977707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920880" y="4027026"/>
            <a:ext cx="748791" cy="716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138" r="1558"/>
          <a:stretch/>
        </p:blipFill>
        <p:spPr>
          <a:xfrm>
            <a:off x="1662257" y="533735"/>
            <a:ext cx="8001000" cy="61060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72384" y="164403"/>
            <a:ext cx="495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objets dans l’image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138" r="1558"/>
          <a:stretch/>
        </p:blipFill>
        <p:spPr>
          <a:xfrm>
            <a:off x="1662257" y="533735"/>
            <a:ext cx="8001000" cy="61060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72384" y="164403"/>
            <a:ext cx="495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objets dans l’image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198113" y="3813048"/>
            <a:ext cx="748791" cy="7166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540496" y="6181344"/>
            <a:ext cx="509016" cy="61603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101089" y="4742688"/>
            <a:ext cx="748791" cy="7166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768601" y="5923143"/>
            <a:ext cx="748791" cy="7166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0608" y="3228439"/>
            <a:ext cx="748791" cy="7166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948433" y="2334768"/>
            <a:ext cx="748791" cy="7166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83" y="191776"/>
            <a:ext cx="8810625" cy="64865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118">
                        <a14:foregroundMark x1="26471" y1="66667" x2="26471" y2="66667"/>
                        <a14:foregroundMark x1="26471" y1="52381" x2="26471" y2="52381"/>
                        <a14:foregroundMark x1="20588" y1="33333" x2="20588" y2="33333"/>
                        <a14:foregroundMark x1="32353" y1="42857" x2="32353" y2="42857"/>
                        <a14:foregroundMark x1="32353" y1="38095" x2="32353" y2="38095"/>
                        <a14:foregroundMark x1="26471" y1="33333" x2="26471" y2="33333"/>
                        <a14:backgroundMark x1="70588" y1="9524" x2="70588" y2="9524"/>
                        <a14:backgroundMark x1="50000" y1="19048" x2="50000" y2="19048"/>
                        <a14:backgroundMark x1="35294" y1="19048" x2="35294" y2="19048"/>
                        <a14:backgroundMark x1="41176" y1="57143" x2="41176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473" y="3685032"/>
            <a:ext cx="668612" cy="4129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66" y="164403"/>
            <a:ext cx="745298" cy="6128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72384" y="164403"/>
            <a:ext cx="495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objets dans l’image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6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83" y="191776"/>
            <a:ext cx="8810625" cy="6486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6" y="164403"/>
            <a:ext cx="745298" cy="6128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72384" y="164403"/>
            <a:ext cx="495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objets dans l’image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705088" y="3035808"/>
            <a:ext cx="716013" cy="73029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00400" y="4957535"/>
            <a:ext cx="620775" cy="5745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06171" y="4097999"/>
            <a:ext cx="452798" cy="5014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619586" y="3435039"/>
            <a:ext cx="452798" cy="5014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006171" y="2330159"/>
            <a:ext cx="452798" cy="5014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879641" y="2814032"/>
            <a:ext cx="452798" cy="5014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619586" y="2244201"/>
            <a:ext cx="452798" cy="5014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433762" y="2805312"/>
            <a:ext cx="452798" cy="50143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118">
                        <a14:foregroundMark x1="26471" y1="66667" x2="26471" y2="66667"/>
                        <a14:foregroundMark x1="26471" y1="52381" x2="26471" y2="52381"/>
                        <a14:foregroundMark x1="20588" y1="33333" x2="20588" y2="33333"/>
                        <a14:foregroundMark x1="32353" y1="42857" x2="32353" y2="42857"/>
                        <a14:foregroundMark x1="32353" y1="38095" x2="32353" y2="38095"/>
                        <a14:foregroundMark x1="26471" y1="33333" x2="26471" y2="33333"/>
                        <a14:backgroundMark x1="70588" y1="9524" x2="70588" y2="9524"/>
                        <a14:backgroundMark x1="50000" y1="19048" x2="50000" y2="19048"/>
                        <a14:backgroundMark x1="35294" y1="19048" x2="35294" y2="19048"/>
                        <a14:backgroundMark x1="41176" y1="57143" x2="41176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473" y="3685032"/>
            <a:ext cx="668612" cy="41296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059936" y="5244827"/>
            <a:ext cx="477756" cy="47931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221273" y="5925893"/>
            <a:ext cx="620775" cy="5745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image n’est pas présente des 2 côtés.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67512" y="1214977"/>
            <a:ext cx="3657600" cy="5120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1912" y="1163232"/>
            <a:ext cx="3657600" cy="51206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8" y="4523397"/>
            <a:ext cx="1167938" cy="1654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0" y="3892507"/>
            <a:ext cx="741758" cy="104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0" y="3729585"/>
            <a:ext cx="556980" cy="744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098664"/>
            <a:ext cx="1222189" cy="863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4684443"/>
            <a:ext cx="789709" cy="793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7" y="3723552"/>
            <a:ext cx="619298" cy="8021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3" y="2560482"/>
            <a:ext cx="835469" cy="706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2347801" y="1396730"/>
            <a:ext cx="1019827" cy="686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4" y="2346087"/>
            <a:ext cx="877035" cy="8895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" y="2737075"/>
            <a:ext cx="640111" cy="814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1479999"/>
            <a:ext cx="926869" cy="7855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76" y="1350584"/>
            <a:ext cx="1167938" cy="16542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14" y="3425929"/>
            <a:ext cx="741758" cy="10476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70" y="4340302"/>
            <a:ext cx="1222189" cy="8632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76" y="2163549"/>
            <a:ext cx="789709" cy="7938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5" y="5077219"/>
            <a:ext cx="619298" cy="80217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81" y="5189225"/>
            <a:ext cx="835469" cy="70661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5554673" y="3254090"/>
            <a:ext cx="1019827" cy="6867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70" y="1508374"/>
            <a:ext cx="877035" cy="88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30" y="4225164"/>
            <a:ext cx="640111" cy="8146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41" y="3202906"/>
            <a:ext cx="926869" cy="7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682496"/>
            <a:ext cx="86868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</a:t>
            </a:r>
            <a:r>
              <a:rPr lang="fr-FR" dirty="0"/>
              <a:t>2</a:t>
            </a:r>
            <a:r>
              <a:rPr lang="fr-FR" dirty="0" smtClean="0"/>
              <a:t> différences entre les images.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6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682496"/>
            <a:ext cx="86868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</a:t>
            </a:r>
            <a:r>
              <a:rPr lang="fr-FR" dirty="0"/>
              <a:t>2</a:t>
            </a:r>
            <a:r>
              <a:rPr lang="fr-FR" dirty="0" smtClean="0"/>
              <a:t> différences entre les images.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323393" y="2778601"/>
            <a:ext cx="620775" cy="5745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450897" y="1890341"/>
            <a:ext cx="620775" cy="5745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616220" y="2851625"/>
            <a:ext cx="620775" cy="5745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441972" y="1890341"/>
            <a:ext cx="620775" cy="5745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5 différences entre les images.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66" y="937490"/>
            <a:ext cx="57816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5 différences entre les images.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101486"/>
            <a:ext cx="5781675" cy="557212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1242710">
            <a:off x="5769705" y="1819656"/>
            <a:ext cx="978567" cy="399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51771" y="1412442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54676" y="1502464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326129" y="2454221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636516" y="1174447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1954164" y="466344"/>
            <a:ext cx="5942808" cy="6245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4328" y="97012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</a:t>
            </a:r>
            <a:r>
              <a:rPr lang="fr-FR" dirty="0"/>
              <a:t>7</a:t>
            </a:r>
            <a:r>
              <a:rPr lang="fr-FR" dirty="0" smtClean="0"/>
              <a:t> différences entre les images.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6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1954164" y="466344"/>
            <a:ext cx="5942808" cy="6245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4328" y="97012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</a:t>
            </a:r>
            <a:r>
              <a:rPr lang="fr-FR" dirty="0"/>
              <a:t>7</a:t>
            </a:r>
            <a:r>
              <a:rPr lang="fr-FR" dirty="0" smtClean="0"/>
              <a:t> différences entre les images.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252379" y="1021661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76379" y="2061029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85723" y="1268423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25181" y="2509085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75747" y="2348321"/>
            <a:ext cx="526993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825363" y="2221992"/>
            <a:ext cx="350384" cy="4136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061628" y="2981273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5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" y="194953"/>
            <a:ext cx="1119598" cy="9206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6"/>
          <a:stretch/>
        </p:blipFill>
        <p:spPr>
          <a:xfrm>
            <a:off x="2098137" y="672469"/>
            <a:ext cx="6506367" cy="59203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42032" y="19271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10 différences entre les images.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4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" y="194953"/>
            <a:ext cx="1119598" cy="9206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6"/>
          <a:stretch/>
        </p:blipFill>
        <p:spPr>
          <a:xfrm>
            <a:off x="2009219" y="655260"/>
            <a:ext cx="6506367" cy="59203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42032" y="19271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 les  10 différences entre les images.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106075" y="2548709"/>
            <a:ext cx="533237" cy="55110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744139" y="939365"/>
            <a:ext cx="511126" cy="83457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538728" y="1463041"/>
            <a:ext cx="475488" cy="384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1565216">
            <a:off x="5159236" y="2075897"/>
            <a:ext cx="1440590" cy="2901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21808" y="2313432"/>
            <a:ext cx="467788" cy="5247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849228" y="2853363"/>
            <a:ext cx="1030303" cy="3693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918742" y="2525231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754531" y="1559796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590241" y="698729"/>
            <a:ext cx="913081" cy="7643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181376" y="2380705"/>
            <a:ext cx="620775" cy="5745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" y="194953"/>
            <a:ext cx="1119598" cy="920615"/>
          </a:xfrm>
          <a:prstGeom prst="rect">
            <a:avLst/>
          </a:prstGeom>
        </p:spPr>
      </p:pic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4007"/>
          <a:stretch/>
        </p:blipFill>
        <p:spPr>
          <a:xfrm>
            <a:off x="3392425" y="1612321"/>
            <a:ext cx="3340036" cy="36150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8760" y="194953"/>
            <a:ext cx="78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Associe l’image à la lettre qui lui ressemble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38528" y="6223742"/>
            <a:ext cx="8371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www.tizofun-education.com/maths/la-logique/similitudes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1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" y="194953"/>
            <a:ext cx="1119598" cy="9206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08760" y="194953"/>
            <a:ext cx="78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Associe l’image à son ombre</a:t>
            </a:r>
            <a:endParaRPr lang="fr-FR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007" y="1436199"/>
            <a:ext cx="5869305" cy="3967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5416" y="6275426"/>
            <a:ext cx="742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www.pepit.be/exercices/pourtous/lesombres/OMBR01.html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3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image n’est pas présente des 2 côtés.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67512" y="1214977"/>
            <a:ext cx="3657600" cy="5120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1912" y="1163232"/>
            <a:ext cx="3657600" cy="51206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8" y="4523397"/>
            <a:ext cx="1167938" cy="1654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0" y="3892507"/>
            <a:ext cx="741758" cy="104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0" y="3729585"/>
            <a:ext cx="556980" cy="744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098664"/>
            <a:ext cx="1222189" cy="863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4684443"/>
            <a:ext cx="789709" cy="793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7" y="3723552"/>
            <a:ext cx="619298" cy="8021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3" y="2560482"/>
            <a:ext cx="835469" cy="706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2347801" y="1396730"/>
            <a:ext cx="1019827" cy="686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4" y="2346087"/>
            <a:ext cx="877035" cy="8895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" y="2737075"/>
            <a:ext cx="640111" cy="814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1479999"/>
            <a:ext cx="926869" cy="7855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76" y="1350584"/>
            <a:ext cx="1167938" cy="16542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14" y="3425929"/>
            <a:ext cx="741758" cy="10476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70" y="4340302"/>
            <a:ext cx="1222189" cy="8632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76" y="2163549"/>
            <a:ext cx="789709" cy="7938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5" y="5077219"/>
            <a:ext cx="619298" cy="80217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81" y="5189225"/>
            <a:ext cx="835469" cy="70661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5554673" y="3254090"/>
            <a:ext cx="1019827" cy="6867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70" y="1508374"/>
            <a:ext cx="877035" cy="88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30" y="4225164"/>
            <a:ext cx="640111" cy="8146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41" y="3202906"/>
            <a:ext cx="926869" cy="785553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2290458" y="3640968"/>
            <a:ext cx="913378" cy="9716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5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" y="194953"/>
            <a:ext cx="1119598" cy="9206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08760" y="194953"/>
            <a:ext cx="78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 les images modèles</a:t>
            </a:r>
            <a:endParaRPr lang="fr-FR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" y="1006501"/>
            <a:ext cx="7284148" cy="5123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7360" y="6332193"/>
            <a:ext cx="9841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www.logicieleducatif.fr/eveil/memoire_spatialisation/jeu-de-kim-noel.php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1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95" y="1115568"/>
            <a:ext cx="6733413" cy="5107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62" y="194953"/>
            <a:ext cx="1119598" cy="9206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8760" y="194953"/>
            <a:ext cx="78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Observe et reproduis une série d’objets vus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43584" y="6378189"/>
            <a:ext cx="949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www.logicieleducatif.fr/eveil/memoire_spatialisation/memoire-de-travail-2.php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image n’est pas présente des 2 côtés.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67512" y="1214977"/>
            <a:ext cx="3657600" cy="5120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1912" y="1163232"/>
            <a:ext cx="3657600" cy="51206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8" y="4523397"/>
            <a:ext cx="1167938" cy="1654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0" y="3892507"/>
            <a:ext cx="741758" cy="104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0" y="3729585"/>
            <a:ext cx="556980" cy="744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098664"/>
            <a:ext cx="1222189" cy="863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4684443"/>
            <a:ext cx="789709" cy="793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7" y="3723552"/>
            <a:ext cx="619298" cy="8021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3" y="2560482"/>
            <a:ext cx="835469" cy="706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2347801" y="1396730"/>
            <a:ext cx="1019827" cy="686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4" y="2346087"/>
            <a:ext cx="877035" cy="8895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" y="2737075"/>
            <a:ext cx="640111" cy="814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1479999"/>
            <a:ext cx="926869" cy="7855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44" y="2346087"/>
            <a:ext cx="1167938" cy="16542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5" y="5058099"/>
            <a:ext cx="741758" cy="10476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01" y="4584516"/>
            <a:ext cx="1222189" cy="8632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9" y="5242170"/>
            <a:ext cx="789709" cy="7938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34" y="2704055"/>
            <a:ext cx="619298" cy="80217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7615727" y="3639703"/>
            <a:ext cx="1019827" cy="6867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70" y="1508374"/>
            <a:ext cx="877035" cy="88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29" y="3983059"/>
            <a:ext cx="640111" cy="8146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48" y="1488984"/>
            <a:ext cx="926869" cy="7855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72" y="1335716"/>
            <a:ext cx="556980" cy="7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image n’est pas présente des 2 côtés.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67512" y="1214977"/>
            <a:ext cx="3657600" cy="5120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1912" y="1163232"/>
            <a:ext cx="3657600" cy="51206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8" y="4523397"/>
            <a:ext cx="1167938" cy="1654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0" y="3892507"/>
            <a:ext cx="741758" cy="104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0" y="3729585"/>
            <a:ext cx="556980" cy="744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098664"/>
            <a:ext cx="1222189" cy="863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4684443"/>
            <a:ext cx="789709" cy="793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7" y="3723552"/>
            <a:ext cx="619298" cy="8021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3" y="2560482"/>
            <a:ext cx="835469" cy="706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2347801" y="1396730"/>
            <a:ext cx="1019827" cy="686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4" y="2346087"/>
            <a:ext cx="877035" cy="8895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" y="2737075"/>
            <a:ext cx="640111" cy="814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1479999"/>
            <a:ext cx="926869" cy="7855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44" y="2346087"/>
            <a:ext cx="1167938" cy="16542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5" y="5058099"/>
            <a:ext cx="741758" cy="10476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01" y="4584516"/>
            <a:ext cx="1222189" cy="86322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9" y="5242170"/>
            <a:ext cx="789709" cy="7938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34" y="2704055"/>
            <a:ext cx="619298" cy="80217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7615727" y="3639703"/>
            <a:ext cx="1019827" cy="6867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70" y="1508374"/>
            <a:ext cx="877035" cy="88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29" y="3983059"/>
            <a:ext cx="640111" cy="8146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48" y="1488984"/>
            <a:ext cx="926869" cy="7855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72" y="1335716"/>
            <a:ext cx="556980" cy="744025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2762729" y="2379567"/>
            <a:ext cx="1184845" cy="10911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8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image n’est pas présente des 2 côtés.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67512" y="1214977"/>
            <a:ext cx="3657600" cy="5120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1912" y="1163232"/>
            <a:ext cx="3657600" cy="51206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8" y="4523397"/>
            <a:ext cx="1167938" cy="1654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0" y="3892507"/>
            <a:ext cx="741758" cy="104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0" y="3729585"/>
            <a:ext cx="556980" cy="744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098664"/>
            <a:ext cx="1222189" cy="863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4684443"/>
            <a:ext cx="789709" cy="793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7" y="3723552"/>
            <a:ext cx="619298" cy="8021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3" y="2560482"/>
            <a:ext cx="835469" cy="706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2347801" y="1396730"/>
            <a:ext cx="1019827" cy="686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4" y="2346087"/>
            <a:ext cx="877035" cy="8895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" y="2737075"/>
            <a:ext cx="640111" cy="814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1479999"/>
            <a:ext cx="926869" cy="7855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50" y="1575423"/>
            <a:ext cx="1167938" cy="16542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5" y="5058099"/>
            <a:ext cx="741758" cy="10476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07" y="4840481"/>
            <a:ext cx="1222189" cy="86322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34" y="2704055"/>
            <a:ext cx="619298" cy="80217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7695090" y="3862884"/>
            <a:ext cx="1019827" cy="6867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89" y="5085523"/>
            <a:ext cx="877035" cy="88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06" y="3353129"/>
            <a:ext cx="640111" cy="8146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87" y="3813463"/>
            <a:ext cx="926869" cy="7855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72" y="1335716"/>
            <a:ext cx="556980" cy="7440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88" y="1739339"/>
            <a:ext cx="835469" cy="7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6312" y="320357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image n’est pas présente des 2 côtés.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67512" y="1214977"/>
            <a:ext cx="3657600" cy="5120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1912" y="1163232"/>
            <a:ext cx="3657600" cy="51206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8" y="4523397"/>
            <a:ext cx="1167938" cy="1654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40" y="3892507"/>
            <a:ext cx="741758" cy="104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0" y="3729585"/>
            <a:ext cx="556980" cy="744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5098664"/>
            <a:ext cx="1222189" cy="863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" y="4684443"/>
            <a:ext cx="789709" cy="793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7" y="3723552"/>
            <a:ext cx="619298" cy="8021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3" y="2560482"/>
            <a:ext cx="835469" cy="706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2347801" y="1396730"/>
            <a:ext cx="1019827" cy="686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4" y="2346087"/>
            <a:ext cx="877035" cy="8895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" y="2737075"/>
            <a:ext cx="640111" cy="814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1479999"/>
            <a:ext cx="926869" cy="7855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50" y="1575423"/>
            <a:ext cx="1167938" cy="16542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5" y="5058099"/>
            <a:ext cx="741758" cy="10476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07" y="4840481"/>
            <a:ext cx="1222189" cy="86322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34" y="2704055"/>
            <a:ext cx="619298" cy="80217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7695090" y="3862884"/>
            <a:ext cx="1019827" cy="6867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89" y="5085523"/>
            <a:ext cx="877035" cy="88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06" y="3353129"/>
            <a:ext cx="640111" cy="8146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87" y="3813463"/>
            <a:ext cx="926869" cy="7855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72" y="1335716"/>
            <a:ext cx="556980" cy="7440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88" y="1739339"/>
            <a:ext cx="835469" cy="706616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718754" y="4523944"/>
            <a:ext cx="1201486" cy="11344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1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2848" y="274320"/>
            <a:ext cx="58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Trouve l’intrus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0" y="1742645"/>
            <a:ext cx="940741" cy="9456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92" y="3428489"/>
            <a:ext cx="1210175" cy="1077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25" y="1582466"/>
            <a:ext cx="936832" cy="9501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62" y="2798064"/>
            <a:ext cx="1775908" cy="17676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4" y="1747686"/>
            <a:ext cx="1035044" cy="10503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3" y="5137171"/>
            <a:ext cx="1220090" cy="1022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2" y="4713384"/>
            <a:ext cx="1591252" cy="15912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4" y="5267406"/>
            <a:ext cx="1766910" cy="1037230"/>
          </a:xfrm>
          <a:prstGeom prst="rect">
            <a:avLst/>
          </a:prstGeom>
        </p:spPr>
      </p:pic>
      <p:sp>
        <p:nvSpPr>
          <p:cNvPr id="14" name="AutoShape 2" descr="Vectorielles photoréalistes de cer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64" y="3036065"/>
            <a:ext cx="409979" cy="7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6" y="164402"/>
            <a:ext cx="1277648" cy="1050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2848" y="274320"/>
            <a:ext cx="58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Trouve l’intrus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0" y="1742645"/>
            <a:ext cx="940741" cy="9456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92" y="3428489"/>
            <a:ext cx="1210175" cy="1077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25" y="1582466"/>
            <a:ext cx="936832" cy="9501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62" y="2798064"/>
            <a:ext cx="1775908" cy="17676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4" y="1747686"/>
            <a:ext cx="1035044" cy="10503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3" y="5137171"/>
            <a:ext cx="1220090" cy="1022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2" y="4713384"/>
            <a:ext cx="1591252" cy="15912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4" y="5267406"/>
            <a:ext cx="1766910" cy="1037230"/>
          </a:xfrm>
          <a:prstGeom prst="rect">
            <a:avLst/>
          </a:prstGeom>
        </p:spPr>
      </p:pic>
      <p:sp>
        <p:nvSpPr>
          <p:cNvPr id="14" name="AutoShape 2" descr="Vectorielles photoréalistes de cerise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64" y="3036065"/>
            <a:ext cx="409979" cy="76758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5669982" y="2852622"/>
            <a:ext cx="1201486" cy="11344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200</Words>
  <Application>Microsoft Office PowerPoint</Application>
  <PresentationFormat>Format A4 (210 x 297 mm)</PresentationFormat>
  <Paragraphs>36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Agent Orange</vt:lpstr>
      <vt:lpstr>Algerian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23</cp:revision>
  <dcterms:created xsi:type="dcterms:W3CDTF">2020-10-10T15:42:11Z</dcterms:created>
  <dcterms:modified xsi:type="dcterms:W3CDTF">2020-12-13T07:09:52Z</dcterms:modified>
</cp:coreProperties>
</file>