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6337300" cy="5221288"/>
  <p:notesSz cx="6858000" cy="9144000"/>
  <p:defaultTextStyle>
    <a:defPPr>
      <a:defRPr lang="fr-FR"/>
    </a:defPPr>
    <a:lvl1pPr marL="0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685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507" y="-1042"/>
      </p:cViewPr>
      <p:guideLst>
        <p:guide orient="horz" pos="1645"/>
        <p:guide pos="19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895794" y="159540"/>
            <a:ext cx="897784" cy="339142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9141" y="159540"/>
            <a:ext cx="2591031" cy="339142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603" y="3355161"/>
            <a:ext cx="5386705" cy="103700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0603" y="2213005"/>
            <a:ext cx="5386705" cy="114215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7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5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13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510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88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265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643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102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9142" y="927022"/>
            <a:ext cx="1743857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48621" y="927022"/>
            <a:ext cx="1744958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6" y="1168747"/>
            <a:ext cx="28000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6866" y="1655825"/>
            <a:ext cx="28000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219262" y="1168747"/>
            <a:ext cx="28011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219262" y="1655825"/>
            <a:ext cx="28011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7885"/>
            <a:ext cx="2084928" cy="88471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7709" y="207886"/>
            <a:ext cx="3542726" cy="44562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16865" y="1092603"/>
            <a:ext cx="2084928" cy="357150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156" y="3654902"/>
            <a:ext cx="3802380" cy="43148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42156" y="466533"/>
            <a:ext cx="3802380" cy="3132773"/>
          </a:xfrm>
        </p:spPr>
        <p:txBody>
          <a:bodyPr/>
          <a:lstStyle>
            <a:lvl1pPr marL="0" indent="0">
              <a:buNone/>
              <a:defRPr sz="2200"/>
            </a:lvl1pPr>
            <a:lvl2pPr marL="313776" indent="0">
              <a:buNone/>
              <a:defRPr sz="1900"/>
            </a:lvl2pPr>
            <a:lvl3pPr marL="627553" indent="0">
              <a:buNone/>
              <a:defRPr sz="1600"/>
            </a:lvl3pPr>
            <a:lvl4pPr marL="941329" indent="0">
              <a:buNone/>
              <a:defRPr sz="1400"/>
            </a:lvl4pPr>
            <a:lvl5pPr marL="1255105" indent="0">
              <a:buNone/>
              <a:defRPr sz="1400"/>
            </a:lvl5pPr>
            <a:lvl6pPr marL="1568882" indent="0">
              <a:buNone/>
              <a:defRPr sz="1400"/>
            </a:lvl6pPr>
            <a:lvl7pPr marL="1882658" indent="0">
              <a:buNone/>
              <a:defRPr sz="1400"/>
            </a:lvl7pPr>
            <a:lvl8pPr marL="2196435" indent="0">
              <a:buNone/>
              <a:defRPr sz="1400"/>
            </a:lvl8pPr>
            <a:lvl9pPr marL="2510211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42156" y="4086383"/>
            <a:ext cx="3802380" cy="61277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10/10/2018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fond d'écran math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6334125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129 784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12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9</a:t>
              </a:r>
              <a:endParaRPr lang="fr-FR" b="1" dirty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4</a:t>
              </a:r>
              <a:endParaRPr lang="fr-FR" sz="8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Nombre de centaines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8</a:t>
              </a:r>
              <a:endPara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Nombre de dizaines.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Nombre de dizaine de mille</a:t>
              </a:r>
              <a:endPara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129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1 297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Chiffre des centaines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129 784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dizaines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872506" y="1890564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4896842" y="2250604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864394" y="3474740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040858" y="4482852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864394" y="2250604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792386" y="4770884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2160538" y="3402732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304554" y="4770884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824834" y="95446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3048302" y="1818556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Nombre d’unités 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de mille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07249" y="2970684"/>
            <a:ext cx="10005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Nombre d’unités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25584" y="304269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Chiffre 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des unités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374382" y="4338836"/>
            <a:ext cx="5389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12 978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fond d'écran math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6334125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312 756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3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Nombre de dizaines de mille</a:t>
              </a:r>
              <a:endParaRPr lang="fr-FR" b="1" dirty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6</a:t>
              </a:r>
              <a:endParaRPr lang="fr-FR" sz="8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dizaines de mille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5</a:t>
              </a:r>
              <a:endPara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7.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Chiffre des centaines de mille</a:t>
              </a:r>
              <a:endParaRPr lang="fr-FR" sz="1100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Nombre d’unités.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1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31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de dizaines.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dizaines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872506" y="1890564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5184874" y="1962572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864394" y="3474740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040858" y="4482852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864394" y="2250604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792386" y="4770884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2160538" y="3402732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304554" y="4770884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536802" y="5224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2448570" y="5224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3247076" y="1818556"/>
            <a:ext cx="649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312 756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21250" y="2970684"/>
            <a:ext cx="572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31 275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25584" y="304269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Chiffre 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des unités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230115" y="4338836"/>
            <a:ext cx="827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Chiffre des 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centaines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fond d'écran math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6334125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72 458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724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72</a:t>
              </a:r>
              <a:endParaRPr lang="fr-FR" b="1" dirty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latin typeface="Anjelika Rose" pitchFamily="2" charset="0"/>
                  <a:ea typeface="Anjelika Rose" pitchFamily="2" charset="0"/>
                </a:rPr>
                <a:t>8</a:t>
              </a:r>
              <a:endParaRPr lang="fr-FR" sz="8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2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4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7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dizaines de mille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7 245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5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Nombre d’unités de mille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unités de mille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Chiffre des centaines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dizaines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unités.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de dizaines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824834" y="954460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240658" y="1818556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448570" y="4626868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2232546" y="882452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528690" y="810444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5112866" y="3186708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1080418" y="3186708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504354" y="4410844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232546" y="2106588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608810" y="4482852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00698" y="4194820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720378" y="954460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744714" y="311470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5184874" y="19625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272594" y="4338836"/>
            <a:ext cx="742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Nombre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 de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centaines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fond d'écran math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6334125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908 457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dizaines de mille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Nombre de dizaines de mille</a:t>
              </a:r>
              <a:endParaRPr lang="fr-FR" b="1" dirty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latin typeface="Anjelika Rose" pitchFamily="2" charset="0"/>
                  <a:ea typeface="Anjelika Rose" pitchFamily="2" charset="0"/>
                </a:rPr>
                <a:t>Chiffre des unités</a:t>
              </a:r>
              <a:endParaRPr lang="fr-FR" sz="8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9 084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4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7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unités de mille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centaines de mille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Nombre de dizaines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9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de </a:t>
              </a:r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centaines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90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8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</a:t>
              </a:r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centaines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90 845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04354" y="1818556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536802" y="3114700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944514" y="59442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384674" y="3330724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864394" y="3474740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1152426" y="4338836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896842" y="2178596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376562" y="3114700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824834" y="4698876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2160538" y="4698876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1944514" y="1818556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528690" y="4698876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504354" y="59442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816722" y="19625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040858" y="88245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509838" y="4338836"/>
            <a:ext cx="2680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0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fond d'écran math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6334125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348 057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348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Chiffre des </a:t>
              </a:r>
              <a:r>
                <a:rPr lang="fr-FR" sz="1100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centaines</a:t>
              </a:r>
              <a:endParaRPr lang="fr-FR" b="1" dirty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latin typeface="Anjelika Rose" pitchFamily="2" charset="0"/>
                  <a:ea typeface="Anjelika Rose" pitchFamily="2" charset="0"/>
                </a:rPr>
                <a:t>3 480</a:t>
              </a:r>
              <a:endParaRPr lang="fr-FR" sz="8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5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7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Chiffre des unités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dizaines de mille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348 057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Chiffre des dizaines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0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de dizaines de mille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4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d’unités de mille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34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d’unités.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576362" y="4410844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600698" y="419482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384674" y="378396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4896842" y="882452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1872506" y="3114700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864394" y="882452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536802" y="1962572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864394" y="2250604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76362" y="3186708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4770884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2232546" y="2250604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232546" y="4770884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2304554" y="95446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744714" y="18905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4824834" y="34027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272594" y="4338836"/>
            <a:ext cx="742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Nombre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 de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centaines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fond d'écran math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6334125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+CM2:  78 945 620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unités de million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accent5">
                      <a:lumMod val="75000"/>
                    </a:schemeClr>
                  </a:solidFill>
                  <a:latin typeface="Anjelika Rose" pitchFamily="2" charset="0"/>
                  <a:ea typeface="Anjelika Rose" pitchFamily="2" charset="0"/>
                </a:rPr>
                <a:t>2</a:t>
              </a:r>
              <a:endParaRPr lang="fr-FR" b="1" dirty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800" dirty="0" smtClean="0">
                  <a:latin typeface="Anjelika Rose" pitchFamily="2" charset="0"/>
                  <a:ea typeface="Anjelika Rose" pitchFamily="2" charset="0"/>
                </a:rPr>
                <a:t>789</a:t>
              </a:r>
              <a:endParaRPr lang="fr-FR" sz="8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Nombre de centaines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78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789 456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7 894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latin typeface="Anjelika Rose" pitchFamily="2" charset="0"/>
                  <a:ea typeface="Anjelika Rose" pitchFamily="2" charset="0"/>
                </a:rPr>
                <a:t>Chiffre des dizaines</a:t>
              </a:r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78 945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latin typeface="Anjelika Rose" pitchFamily="2" charset="0"/>
                  <a:ea typeface="Anjelika Rose" pitchFamily="2" charset="0"/>
                </a:rPr>
                <a:t>Nombre de centaines de mille</a:t>
              </a:r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8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dirty="0" smtClean="0">
                  <a:latin typeface="Anjelika Rose" pitchFamily="2" charset="0"/>
                  <a:ea typeface="Anjelika Rose" pitchFamily="2" charset="0"/>
                </a:rPr>
                <a:t>Chiffre des unités</a:t>
              </a:r>
              <a:endParaRPr lang="fr-FR" sz="105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d’unités de mille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Nombre d’unités de millions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Anjelika Rose" pitchFamily="2" charset="0"/>
                  <a:ea typeface="Anjelika Rose" pitchFamily="2" charset="0"/>
                </a:rPr>
                <a:t>0</a:t>
              </a:r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Résultat de recherche d'images pour &quot;fond d'écran calendrier en anglais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6858000" cy="4219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2232546" y="4770884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792386" y="4770884"/>
            <a:ext cx="144016" cy="1440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2448570" y="1962572"/>
            <a:ext cx="144016" cy="14401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1152426" y="522412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160538" y="3402732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536802" y="1962572"/>
            <a:ext cx="144016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112866" y="594420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864394" y="3474740"/>
            <a:ext cx="144016" cy="144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112866" y="3258716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648370" y="2106588"/>
            <a:ext cx="144016" cy="14401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312666" y="4626868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3384674" y="8824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600698" y="34747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4824834" y="477088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312666" y="4194820"/>
            <a:ext cx="7425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Nombre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 de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Centaines </a:t>
            </a:r>
          </a:p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njelika Rose" pitchFamily="2" charset="0"/>
                <a:ea typeface="Anjelika Rose" pitchFamily="2" charset="0"/>
              </a:rPr>
              <a:t>de mille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njelika Rose" pitchFamily="2" charset="0"/>
              <a:ea typeface="Anjelika Ros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259</Words>
  <Application>Microsoft Office PowerPoint</Application>
  <PresentationFormat>Personnalisé</PresentationFormat>
  <Paragraphs>110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Stephanie</cp:lastModifiedBy>
  <cp:revision>30</cp:revision>
  <dcterms:created xsi:type="dcterms:W3CDTF">2018-04-27T16:49:25Z</dcterms:created>
  <dcterms:modified xsi:type="dcterms:W3CDTF">2018-10-10T21:02:33Z</dcterms:modified>
</cp:coreProperties>
</file>