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60" r:id="rId4"/>
    <p:sldId id="271" r:id="rId5"/>
    <p:sldId id="272" r:id="rId6"/>
    <p:sldId id="273" r:id="rId7"/>
    <p:sldId id="274" r:id="rId8"/>
    <p:sldId id="275" r:id="rId9"/>
    <p:sldId id="276" r:id="rId10"/>
    <p:sldId id="280" r:id="rId11"/>
    <p:sldId id="281" r:id="rId12"/>
    <p:sldId id="282" r:id="rId13"/>
    <p:sldId id="279" r:id="rId14"/>
    <p:sldId id="283" r:id="rId1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188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6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6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52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96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42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46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04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02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47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95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09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60788-DB88-4564-839C-6FFFD1F02091}" type="datetimeFigureOut">
              <a:rPr lang="fr-FR" smtClean="0"/>
              <a:t>10/08/2021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DDD-08AC-4A50-B4C6-1D707A04F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92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671050"/>
              </p:ext>
            </p:extLst>
          </p:nvPr>
        </p:nvGraphicFramePr>
        <p:xfrm>
          <a:off x="422327" y="895653"/>
          <a:ext cx="6100427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8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7355849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42841345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81940176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32382769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6007468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424600190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423920115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37625725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747074039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468744477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94941218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90195351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1B04B15-8F1A-40F1-B45B-F45D99059867}"/>
              </a:ext>
            </a:extLst>
          </p:cNvPr>
          <p:cNvSpPr txBox="1"/>
          <p:nvPr/>
        </p:nvSpPr>
        <p:spPr>
          <a:xfrm>
            <a:off x="566968" y="227765"/>
            <a:ext cx="5811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  <a:latin typeface="MTF Hello Again" panose="02000500000000000000" pitchFamily="2" charset="0"/>
              </a:rPr>
              <a:t>Le petit chaperon rouge  -  </a:t>
            </a:r>
            <a:r>
              <a:rPr lang="fr-FR" sz="2800" u="sng" dirty="0">
                <a:solidFill>
                  <a:srgbClr val="FF0000"/>
                </a:solidFill>
                <a:latin typeface="MTF Hello Again" panose="02000500000000000000" pitchFamily="2" charset="0"/>
              </a:rPr>
              <a:t>SANS LE LOUP</a:t>
            </a:r>
          </a:p>
        </p:txBody>
      </p:sp>
    </p:spTree>
    <p:extLst>
      <p:ext uri="{BB962C8B-B14F-4D97-AF65-F5344CB8AC3E}">
        <p14:creationId xmlns:p14="http://schemas.microsoft.com/office/powerpoint/2010/main" val="1464948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/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12A25D66-94E5-4156-A65A-980370F16B5B}"/>
              </a:ext>
            </a:extLst>
          </p:cNvPr>
          <p:cNvSpPr txBox="1"/>
          <p:nvPr/>
        </p:nvSpPr>
        <p:spPr>
          <a:xfrm>
            <a:off x="2229825" y="227766"/>
            <a:ext cx="2398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6"/>
                </a:solidFill>
                <a:latin typeface="MTF Hello Again" panose="02000500000000000000" pitchFamily="2" charset="0"/>
              </a:rPr>
              <a:t>ANTIVIRUS (1)</a:t>
            </a:r>
            <a:endParaRPr lang="fr-FR" sz="2800" u="sng" dirty="0">
              <a:solidFill>
                <a:schemeClr val="accent6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17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/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871BC45F-476E-417A-8D57-46FCFC58C0E4}"/>
              </a:ext>
            </a:extLst>
          </p:cNvPr>
          <p:cNvSpPr txBox="1"/>
          <p:nvPr/>
        </p:nvSpPr>
        <p:spPr>
          <a:xfrm>
            <a:off x="2229825" y="227766"/>
            <a:ext cx="2504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6"/>
                </a:solidFill>
                <a:latin typeface="MTF Hello Again" panose="02000500000000000000" pitchFamily="2" charset="0"/>
              </a:rPr>
              <a:t>ANTIVIRUS (2)</a:t>
            </a:r>
            <a:endParaRPr lang="fr-FR" sz="2800" u="sng" dirty="0">
              <a:solidFill>
                <a:schemeClr val="accent6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739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/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DC9E80B7-0D18-4739-B4A6-0E9B9B8CAC71}"/>
              </a:ext>
            </a:extLst>
          </p:cNvPr>
          <p:cNvSpPr txBox="1"/>
          <p:nvPr/>
        </p:nvSpPr>
        <p:spPr>
          <a:xfrm>
            <a:off x="2229825" y="227766"/>
            <a:ext cx="2504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6"/>
                </a:solidFill>
                <a:latin typeface="MTF Hello Again" panose="02000500000000000000" pitchFamily="2" charset="0"/>
              </a:rPr>
              <a:t>ANTIVIRUS (2)</a:t>
            </a:r>
            <a:endParaRPr lang="fr-FR" sz="2800" u="sng" dirty="0">
              <a:solidFill>
                <a:schemeClr val="accent6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689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491242"/>
              </p:ext>
            </p:extLst>
          </p:nvPr>
        </p:nvGraphicFramePr>
        <p:xfrm>
          <a:off x="383827" y="895653"/>
          <a:ext cx="6120001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1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3735584911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428413455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819401765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5E8C3077-BACA-4175-9CC1-71A4C988A1BB}"/>
              </a:ext>
            </a:extLst>
          </p:cNvPr>
          <p:cNvSpPr txBox="1"/>
          <p:nvPr/>
        </p:nvSpPr>
        <p:spPr>
          <a:xfrm>
            <a:off x="2537251" y="258063"/>
            <a:ext cx="2378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  <a:latin typeface="MTF Hello Again" panose="02000500000000000000" pitchFamily="2" charset="0"/>
              </a:rPr>
              <a:t>CUBISSIMO (1)</a:t>
            </a:r>
            <a:endParaRPr lang="fr-FR" sz="2800" u="sng" dirty="0">
              <a:solidFill>
                <a:srgbClr val="7030A0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851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628533"/>
              </p:ext>
            </p:extLst>
          </p:nvPr>
        </p:nvGraphicFramePr>
        <p:xfrm>
          <a:off x="383827" y="895653"/>
          <a:ext cx="6120001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1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3735584911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428413455"/>
                    </a:ext>
                  </a:extLst>
                </a:gridCol>
                <a:gridCol w="330597">
                  <a:extLst>
                    <a:ext uri="{9D8B030D-6E8A-4147-A177-3AD203B41FA5}">
                      <a16:colId xmlns:a16="http://schemas.microsoft.com/office/drawing/2014/main" val="2819401765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5E8C3077-BACA-4175-9CC1-71A4C988A1BB}"/>
              </a:ext>
            </a:extLst>
          </p:cNvPr>
          <p:cNvSpPr txBox="1"/>
          <p:nvPr/>
        </p:nvSpPr>
        <p:spPr>
          <a:xfrm>
            <a:off x="2537251" y="258063"/>
            <a:ext cx="2484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  <a:latin typeface="MTF Hello Again" panose="02000500000000000000" pitchFamily="2" charset="0"/>
              </a:rPr>
              <a:t>CUBISSIMO (2)</a:t>
            </a:r>
            <a:endParaRPr lang="fr-FR" sz="2800" u="sng" dirty="0">
              <a:solidFill>
                <a:srgbClr val="7030A0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8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/>
        </p:nvGraphicFramePr>
        <p:xfrm>
          <a:off x="422327" y="895653"/>
          <a:ext cx="6100427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8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7355849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42841345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81940176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32382769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6007468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424600190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423920115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37625725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747074039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468744477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94941218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90195351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1B04B15-8F1A-40F1-B45B-F45D99059867}"/>
              </a:ext>
            </a:extLst>
          </p:cNvPr>
          <p:cNvSpPr txBox="1"/>
          <p:nvPr/>
        </p:nvSpPr>
        <p:spPr>
          <a:xfrm>
            <a:off x="566968" y="227765"/>
            <a:ext cx="573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  <a:latin typeface="MTF Hello Again" panose="02000500000000000000" pitchFamily="2" charset="0"/>
              </a:rPr>
              <a:t>Le petit chaperon rouge  -  </a:t>
            </a:r>
            <a:r>
              <a:rPr lang="fr-FR" sz="2800" u="sng" dirty="0">
                <a:solidFill>
                  <a:srgbClr val="FF0000"/>
                </a:solidFill>
                <a:latin typeface="MTF Hello Again" panose="02000500000000000000" pitchFamily="2" charset="0"/>
              </a:rPr>
              <a:t>AVEC LE LOUP</a:t>
            </a:r>
          </a:p>
        </p:txBody>
      </p:sp>
    </p:spTree>
    <p:extLst>
      <p:ext uri="{BB962C8B-B14F-4D97-AF65-F5344CB8AC3E}">
        <p14:creationId xmlns:p14="http://schemas.microsoft.com/office/powerpoint/2010/main" val="177344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38411"/>
              </p:ext>
            </p:extLst>
          </p:nvPr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1B04B15-8F1A-40F1-B45B-F45D99059867}"/>
              </a:ext>
            </a:extLst>
          </p:cNvPr>
          <p:cNvSpPr txBox="1"/>
          <p:nvPr/>
        </p:nvSpPr>
        <p:spPr>
          <a:xfrm>
            <a:off x="2300244" y="198737"/>
            <a:ext cx="29551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FF9900"/>
                </a:solidFill>
                <a:latin typeface="MTF Hello Again" panose="02000500000000000000" pitchFamily="2" charset="0"/>
              </a:rPr>
              <a:t>Lièvres et renards (1)</a:t>
            </a:r>
            <a:endParaRPr lang="fr-FR" sz="2800" u="sng" dirty="0">
              <a:solidFill>
                <a:srgbClr val="FF9900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148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29768"/>
              </p:ext>
            </p:extLst>
          </p:nvPr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1B04B15-8F1A-40F1-B45B-F45D99059867}"/>
              </a:ext>
            </a:extLst>
          </p:cNvPr>
          <p:cNvSpPr txBox="1"/>
          <p:nvPr/>
        </p:nvSpPr>
        <p:spPr>
          <a:xfrm>
            <a:off x="2300244" y="198737"/>
            <a:ext cx="3060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FF9900"/>
                </a:solidFill>
                <a:latin typeface="MTF Hello Again" panose="02000500000000000000" pitchFamily="2" charset="0"/>
              </a:rPr>
              <a:t>Lièvres et renards (2)</a:t>
            </a:r>
            <a:endParaRPr lang="fr-FR" sz="2800" u="sng" dirty="0">
              <a:solidFill>
                <a:srgbClr val="FF9900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4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70881"/>
              </p:ext>
            </p:extLst>
          </p:nvPr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1B04B15-8F1A-40F1-B45B-F45D99059867}"/>
              </a:ext>
            </a:extLst>
          </p:cNvPr>
          <p:cNvSpPr txBox="1"/>
          <p:nvPr/>
        </p:nvSpPr>
        <p:spPr>
          <a:xfrm>
            <a:off x="2300244" y="198737"/>
            <a:ext cx="3051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FF9900"/>
                </a:solidFill>
                <a:latin typeface="MTF Hello Again" panose="02000500000000000000" pitchFamily="2" charset="0"/>
              </a:rPr>
              <a:t>Lièvres et renards (3)</a:t>
            </a:r>
            <a:endParaRPr lang="fr-FR" sz="2800" u="sng" dirty="0">
              <a:solidFill>
                <a:srgbClr val="FF9900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69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/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1B04B15-8F1A-40F1-B45B-F45D99059867}"/>
              </a:ext>
            </a:extLst>
          </p:cNvPr>
          <p:cNvSpPr txBox="1"/>
          <p:nvPr/>
        </p:nvSpPr>
        <p:spPr>
          <a:xfrm>
            <a:off x="2070807" y="227766"/>
            <a:ext cx="2716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MTF Hello Again" panose="02000500000000000000" pitchFamily="2" charset="0"/>
              </a:rPr>
              <a:t>Cache noisettes (1)</a:t>
            </a:r>
            <a:endParaRPr lang="fr-FR" sz="2800" u="sng" dirty="0">
              <a:solidFill>
                <a:schemeClr val="accent2">
                  <a:lumMod val="50000"/>
                </a:schemeClr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/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995BC8F-7496-4339-B992-5F0AC7CB2A62}"/>
              </a:ext>
            </a:extLst>
          </p:cNvPr>
          <p:cNvSpPr txBox="1"/>
          <p:nvPr/>
        </p:nvSpPr>
        <p:spPr>
          <a:xfrm>
            <a:off x="2070807" y="227766"/>
            <a:ext cx="2822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MTF Hello Again" panose="02000500000000000000" pitchFamily="2" charset="0"/>
              </a:rPr>
              <a:t>Cache noisettes (2)</a:t>
            </a:r>
            <a:endParaRPr lang="fr-FR" sz="2800" u="sng" dirty="0">
              <a:solidFill>
                <a:schemeClr val="accent2">
                  <a:lumMod val="50000"/>
                </a:schemeClr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/>
        </p:nvGraphicFramePr>
        <p:xfrm>
          <a:off x="306216" y="866625"/>
          <a:ext cx="6225209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773763601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4061164249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8294867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3946277767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844351293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317014206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2221391610"/>
                    </a:ext>
                  </a:extLst>
                </a:gridCol>
                <a:gridCol w="272462">
                  <a:extLst>
                    <a:ext uri="{9D8B030D-6E8A-4147-A177-3AD203B41FA5}">
                      <a16:colId xmlns:a16="http://schemas.microsoft.com/office/drawing/2014/main" val="1280924829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D13F463D-9E5E-4A43-8FE6-2E941323A461}"/>
              </a:ext>
            </a:extLst>
          </p:cNvPr>
          <p:cNvSpPr txBox="1"/>
          <p:nvPr/>
        </p:nvSpPr>
        <p:spPr>
          <a:xfrm>
            <a:off x="2070807" y="227766"/>
            <a:ext cx="2812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accent2">
                    <a:lumMod val="50000"/>
                  </a:schemeClr>
                </a:solidFill>
                <a:latin typeface="MTF Hello Again" panose="02000500000000000000" pitchFamily="2" charset="0"/>
              </a:rPr>
              <a:t>Cache noisettes (3)</a:t>
            </a:r>
            <a:endParaRPr lang="fr-FR" sz="2800" u="sng" dirty="0">
              <a:solidFill>
                <a:schemeClr val="accent2">
                  <a:lumMod val="50000"/>
                </a:schemeClr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0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B4882E3-FCCE-4E53-85A6-56CD4FCE8EE7}"/>
              </a:ext>
            </a:extLst>
          </p:cNvPr>
          <p:cNvGraphicFramePr>
            <a:graphicFrameLocks noGrp="1"/>
          </p:cNvGraphicFramePr>
          <p:nvPr/>
        </p:nvGraphicFramePr>
        <p:xfrm>
          <a:off x="422327" y="895653"/>
          <a:ext cx="6100427" cy="866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8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280727734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577504969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849516642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14014885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60917326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16843658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958189317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519258364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86035309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65336459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4091186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7355849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42841345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819401765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32382769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600746811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424600190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4239201156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376257253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3747074039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468744477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1949412180"/>
                    </a:ext>
                  </a:extLst>
                </a:gridCol>
                <a:gridCol w="221738">
                  <a:extLst>
                    <a:ext uri="{9D8B030D-6E8A-4147-A177-3AD203B41FA5}">
                      <a16:colId xmlns:a16="http://schemas.microsoft.com/office/drawing/2014/main" val="290195351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5E8C3077-BACA-4175-9CC1-71A4C988A1BB}"/>
              </a:ext>
            </a:extLst>
          </p:cNvPr>
          <p:cNvSpPr txBox="1"/>
          <p:nvPr/>
        </p:nvSpPr>
        <p:spPr>
          <a:xfrm>
            <a:off x="2620349" y="227766"/>
            <a:ext cx="1617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FF0066"/>
                </a:solidFill>
                <a:latin typeface="MTF Hello Again" panose="02000500000000000000" pitchFamily="2" charset="0"/>
              </a:rPr>
              <a:t>Camelot Jr</a:t>
            </a:r>
            <a:endParaRPr lang="fr-FR" sz="2800" u="sng" dirty="0">
              <a:solidFill>
                <a:srgbClr val="FF0066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450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353</Words>
  <Application>Microsoft Office PowerPoint</Application>
  <PresentationFormat>Format A4 (210 x 297 mm)</PresentationFormat>
  <Paragraphs>296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MTF Hello Again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18</cp:revision>
  <dcterms:created xsi:type="dcterms:W3CDTF">2020-12-16T14:47:33Z</dcterms:created>
  <dcterms:modified xsi:type="dcterms:W3CDTF">2021-08-10T13:52:11Z</dcterms:modified>
</cp:coreProperties>
</file>