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080625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24" autoAdjust="0"/>
    <p:restoredTop sz="94660"/>
  </p:normalViewPr>
  <p:slideViewPr>
    <p:cSldViewPr>
      <p:cViewPr varScale="1">
        <p:scale>
          <a:sx n="47" d="100"/>
          <a:sy n="47" d="100"/>
        </p:scale>
        <p:origin x="-2814" y="-90"/>
      </p:cViewPr>
      <p:guideLst>
        <p:guide orient="horz" pos="3175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131528"/>
            <a:ext cx="6120765" cy="216080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046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97730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1764" y="592704"/>
            <a:ext cx="1275159" cy="1264278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786" y="592704"/>
            <a:ext cx="3707963" cy="1264278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3486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4871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1" y="6477736"/>
            <a:ext cx="6120765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1" y="4272600"/>
            <a:ext cx="6120765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39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786" y="3458215"/>
            <a:ext cx="2491561" cy="9777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5362" y="3458215"/>
            <a:ext cx="2491562" cy="977727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5337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256474"/>
            <a:ext cx="318164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5" y="3196865"/>
            <a:ext cx="318164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7" y="2256474"/>
            <a:ext cx="3182898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7" y="3196865"/>
            <a:ext cx="3182898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620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937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091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401358"/>
            <a:ext cx="2369046" cy="17081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3" cy="860353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6" y="2109465"/>
            <a:ext cx="2369046" cy="68954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34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900723"/>
            <a:ext cx="432054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7889490"/>
            <a:ext cx="432054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30045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352146"/>
            <a:ext cx="648081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3DE35-479F-4EA9-A635-CB27D5AA168F}" type="datetimeFigureOut">
              <a:rPr lang="fr-CH" smtClean="0"/>
              <a:t>18.11.2013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AA8E8-2B9D-4BAE-B43F-4A342684BE24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40640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png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72058" y="45338"/>
            <a:ext cx="7056784" cy="9823273"/>
            <a:chOff x="72058" y="45338"/>
            <a:chExt cx="7056784" cy="9823273"/>
          </a:xfrm>
        </p:grpSpPr>
        <p:sp>
          <p:nvSpPr>
            <p:cNvPr id="5" name="Rectangle à coins arrondis 4"/>
            <p:cNvSpPr/>
            <p:nvPr/>
          </p:nvSpPr>
          <p:spPr>
            <a:xfrm>
              <a:off x="72058" y="45338"/>
              <a:ext cx="7056784" cy="426532"/>
            </a:xfrm>
            <a:prstGeom prst="roundRect">
              <a:avLst>
                <a:gd name="adj" fmla="val 22257"/>
              </a:avLst>
            </a:prstGeom>
            <a:noFill/>
            <a:ln w="127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1182171" y="71760"/>
              <a:ext cx="48365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000" b="1" dirty="0" smtClean="0">
                  <a:solidFill>
                    <a:srgbClr val="00B0F0"/>
                  </a:solidFill>
                  <a:latin typeface="Agent Orange" panose="00000400000000000000" pitchFamily="2" charset="0"/>
                  <a:cs typeface="Agent Orange" panose="00000400000000000000" pitchFamily="2" charset="0"/>
                </a:rPr>
                <a:t>Les collections d'objets</a:t>
              </a:r>
            </a:p>
          </p:txBody>
        </p:sp>
        <p:grpSp>
          <p:nvGrpSpPr>
            <p:cNvPr id="7" name="Groupe 6"/>
            <p:cNvGrpSpPr/>
            <p:nvPr/>
          </p:nvGrpSpPr>
          <p:grpSpPr>
            <a:xfrm>
              <a:off x="243820" y="863872"/>
              <a:ext cx="457176" cy="432000"/>
              <a:chOff x="204724" y="683852"/>
              <a:chExt cx="457176" cy="432000"/>
            </a:xfrm>
          </p:grpSpPr>
          <p:sp>
            <p:nvSpPr>
              <p:cNvPr id="209" name="Ellipse 208"/>
              <p:cNvSpPr/>
              <p:nvPr/>
            </p:nvSpPr>
            <p:spPr>
              <a:xfrm>
                <a:off x="217312" y="683852"/>
                <a:ext cx="432000" cy="432000"/>
              </a:xfrm>
              <a:prstGeom prst="ellipse">
                <a:avLst/>
              </a:prstGeom>
              <a:noFill/>
              <a:ln w="28575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10" name="ZoneTexte 209"/>
              <p:cNvSpPr txBox="1"/>
              <p:nvPr/>
            </p:nvSpPr>
            <p:spPr>
              <a:xfrm>
                <a:off x="204724" y="730575"/>
                <a:ext cx="457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600" dirty="0" smtClean="0">
                    <a:latin typeface="Arial Black" panose="020B0A04020102020204" pitchFamily="34" charset="0"/>
                  </a:rPr>
                  <a:t>15</a:t>
                </a:r>
                <a:endParaRPr lang="fr-CH" sz="1600" dirty="0"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8" name="Rectangle à coins arrondis 7"/>
            <p:cNvSpPr/>
            <p:nvPr/>
          </p:nvSpPr>
          <p:spPr>
            <a:xfrm>
              <a:off x="172282" y="575816"/>
              <a:ext cx="6812544" cy="1008112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pic>
          <p:nvPicPr>
            <p:cNvPr id="9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9136" y="629647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9136" y="110258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5200" y="629647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5200" y="110258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200" y="63555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7200" y="1108499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3264" y="63555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3264" y="1108499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1384" y="63555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1384" y="1108499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9504" y="629647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9504" y="110258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5568" y="629647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5568" y="110258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7568" y="63555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7568" y="1108499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3632" y="63555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3632" y="1108499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1752" y="635558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 descr="C:\Users\astrid\AppData\Local\Microsoft\Windows\Temporary Internet Files\Content.IE5\PT0M5RYH\MC900371088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21752" y="1108499"/>
              <a:ext cx="495393" cy="432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9" name="Groupe 28"/>
            <p:cNvGrpSpPr/>
            <p:nvPr/>
          </p:nvGrpSpPr>
          <p:grpSpPr>
            <a:xfrm>
              <a:off x="243820" y="2024384"/>
              <a:ext cx="457176" cy="432000"/>
              <a:chOff x="204724" y="683852"/>
              <a:chExt cx="457176" cy="432000"/>
            </a:xfrm>
          </p:grpSpPr>
          <p:sp>
            <p:nvSpPr>
              <p:cNvPr id="207" name="Ellipse 206"/>
              <p:cNvSpPr/>
              <p:nvPr/>
            </p:nvSpPr>
            <p:spPr>
              <a:xfrm>
                <a:off x="217312" y="683852"/>
                <a:ext cx="432000" cy="432000"/>
              </a:xfrm>
              <a:prstGeom prst="ellipse">
                <a:avLst/>
              </a:prstGeom>
              <a:noFill/>
              <a:ln w="28575">
                <a:solidFill>
                  <a:srgbClr val="92D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  <p:sp>
            <p:nvSpPr>
              <p:cNvPr id="208" name="ZoneTexte 207"/>
              <p:cNvSpPr txBox="1"/>
              <p:nvPr/>
            </p:nvSpPr>
            <p:spPr>
              <a:xfrm>
                <a:off x="204724" y="730575"/>
                <a:ext cx="457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fr-CH" sz="1600" dirty="0" smtClean="0">
                    <a:latin typeface="Arial Black" panose="020B0A04020102020204" pitchFamily="34" charset="0"/>
                  </a:rPr>
                  <a:t>12</a:t>
                </a:r>
                <a:endParaRPr lang="fr-CH" sz="1600" dirty="0"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30" name="Rectangle à coins arrondis 29"/>
            <p:cNvSpPr/>
            <p:nvPr/>
          </p:nvSpPr>
          <p:spPr>
            <a:xfrm>
              <a:off x="172282" y="1736328"/>
              <a:ext cx="6812544" cy="1008112"/>
            </a:xfrm>
            <a:prstGeom prst="round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grpSp>
          <p:nvGrpSpPr>
            <p:cNvPr id="31" name="Groupe 30"/>
            <p:cNvGrpSpPr/>
            <p:nvPr/>
          </p:nvGrpSpPr>
          <p:grpSpPr>
            <a:xfrm>
              <a:off x="785990" y="1736328"/>
              <a:ext cx="6106129" cy="576426"/>
              <a:chOff x="699392" y="1736328"/>
              <a:chExt cx="6106129" cy="576426"/>
            </a:xfrm>
          </p:grpSpPr>
          <p:pic>
            <p:nvPicPr>
              <p:cNvPr id="197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6716" y="1746810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8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17137" y="173632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9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92983" y="173632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0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2302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1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9392" y="1755062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2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00686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3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67785" y="1755062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4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04222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0617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6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84400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2" name="Groupe 31"/>
            <p:cNvGrpSpPr/>
            <p:nvPr/>
          </p:nvGrpSpPr>
          <p:grpSpPr>
            <a:xfrm>
              <a:off x="172282" y="2896840"/>
              <a:ext cx="6812544" cy="1008112"/>
              <a:chOff x="172282" y="2896840"/>
              <a:chExt cx="6812544" cy="1008112"/>
            </a:xfrm>
          </p:grpSpPr>
          <p:grpSp>
            <p:nvGrpSpPr>
              <p:cNvPr id="193" name="Groupe 192"/>
              <p:cNvGrpSpPr/>
              <p:nvPr/>
            </p:nvGrpSpPr>
            <p:grpSpPr>
              <a:xfrm>
                <a:off x="243820" y="3184896"/>
                <a:ext cx="457176" cy="432000"/>
                <a:chOff x="204724" y="683852"/>
                <a:chExt cx="457176" cy="432000"/>
              </a:xfrm>
            </p:grpSpPr>
            <p:sp>
              <p:nvSpPr>
                <p:cNvPr id="195" name="Ellipse 194"/>
                <p:cNvSpPr/>
                <p:nvPr/>
              </p:nvSpPr>
              <p:spPr>
                <a:xfrm>
                  <a:off x="217312" y="683852"/>
                  <a:ext cx="432000" cy="432000"/>
                </a:xfrm>
                <a:prstGeom prst="ellipse">
                  <a:avLst/>
                </a:prstGeom>
                <a:noFill/>
                <a:ln w="28575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196" name="ZoneTexte 195"/>
                <p:cNvSpPr txBox="1"/>
                <p:nvPr/>
              </p:nvSpPr>
              <p:spPr>
                <a:xfrm>
                  <a:off x="204724" y="730575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600" dirty="0" smtClean="0">
                      <a:latin typeface="Arial Black" panose="020B0A04020102020204" pitchFamily="34" charset="0"/>
                    </a:rPr>
                    <a:t>10</a:t>
                  </a:r>
                  <a:endParaRPr lang="fr-CH" sz="1600" dirty="0"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94" name="Rectangle à coins arrondis 193"/>
              <p:cNvSpPr/>
              <p:nvPr/>
            </p:nvSpPr>
            <p:spPr>
              <a:xfrm>
                <a:off x="172282" y="2896840"/>
                <a:ext cx="6812544" cy="1008112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33" name="Groupe 32"/>
            <p:cNvGrpSpPr/>
            <p:nvPr/>
          </p:nvGrpSpPr>
          <p:grpSpPr>
            <a:xfrm>
              <a:off x="172282" y="4057352"/>
              <a:ext cx="6812544" cy="1008112"/>
              <a:chOff x="172282" y="2896840"/>
              <a:chExt cx="6812544" cy="1008112"/>
            </a:xfrm>
          </p:grpSpPr>
          <p:grpSp>
            <p:nvGrpSpPr>
              <p:cNvPr id="189" name="Groupe 188"/>
              <p:cNvGrpSpPr/>
              <p:nvPr/>
            </p:nvGrpSpPr>
            <p:grpSpPr>
              <a:xfrm>
                <a:off x="243820" y="3184896"/>
                <a:ext cx="457176" cy="432000"/>
                <a:chOff x="204724" y="683852"/>
                <a:chExt cx="457176" cy="432000"/>
              </a:xfrm>
            </p:grpSpPr>
            <p:sp>
              <p:nvSpPr>
                <p:cNvPr id="191" name="Ellipse 190"/>
                <p:cNvSpPr/>
                <p:nvPr/>
              </p:nvSpPr>
              <p:spPr>
                <a:xfrm>
                  <a:off x="217312" y="683852"/>
                  <a:ext cx="432000" cy="432000"/>
                </a:xfrm>
                <a:prstGeom prst="ellipse">
                  <a:avLst/>
                </a:prstGeom>
                <a:noFill/>
                <a:ln w="28575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192" name="ZoneTexte 191"/>
                <p:cNvSpPr txBox="1"/>
                <p:nvPr/>
              </p:nvSpPr>
              <p:spPr>
                <a:xfrm>
                  <a:off x="204724" y="730575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600" dirty="0" smtClean="0">
                      <a:latin typeface="Arial Black" panose="020B0A04020102020204" pitchFamily="34" charset="0"/>
                    </a:rPr>
                    <a:t>18</a:t>
                  </a:r>
                  <a:endParaRPr lang="fr-CH" sz="1600" dirty="0"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90" name="Rectangle à coins arrondis 189"/>
              <p:cNvSpPr/>
              <p:nvPr/>
            </p:nvSpPr>
            <p:spPr>
              <a:xfrm>
                <a:off x="172282" y="2896840"/>
                <a:ext cx="6812544" cy="1008112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34" name="Groupe 33"/>
            <p:cNvGrpSpPr/>
            <p:nvPr/>
          </p:nvGrpSpPr>
          <p:grpSpPr>
            <a:xfrm>
              <a:off x="172282" y="5256336"/>
              <a:ext cx="6812544" cy="1008112"/>
              <a:chOff x="172282" y="2896840"/>
              <a:chExt cx="6812544" cy="1008112"/>
            </a:xfrm>
          </p:grpSpPr>
          <p:grpSp>
            <p:nvGrpSpPr>
              <p:cNvPr id="185" name="Groupe 184"/>
              <p:cNvGrpSpPr/>
              <p:nvPr/>
            </p:nvGrpSpPr>
            <p:grpSpPr>
              <a:xfrm>
                <a:off x="243820" y="3184896"/>
                <a:ext cx="457176" cy="432000"/>
                <a:chOff x="204724" y="683852"/>
                <a:chExt cx="457176" cy="432000"/>
              </a:xfrm>
            </p:grpSpPr>
            <p:sp>
              <p:nvSpPr>
                <p:cNvPr id="187" name="Ellipse 186"/>
                <p:cNvSpPr/>
                <p:nvPr/>
              </p:nvSpPr>
              <p:spPr>
                <a:xfrm>
                  <a:off x="217312" y="683852"/>
                  <a:ext cx="432000" cy="432000"/>
                </a:xfrm>
                <a:prstGeom prst="ellipse">
                  <a:avLst/>
                </a:prstGeom>
                <a:noFill/>
                <a:ln w="28575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188" name="ZoneTexte 187"/>
                <p:cNvSpPr txBox="1"/>
                <p:nvPr/>
              </p:nvSpPr>
              <p:spPr>
                <a:xfrm>
                  <a:off x="204724" y="730575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600" dirty="0" smtClean="0">
                      <a:latin typeface="Arial Black" panose="020B0A04020102020204" pitchFamily="34" charset="0"/>
                    </a:rPr>
                    <a:t>13</a:t>
                  </a:r>
                  <a:endParaRPr lang="fr-CH" sz="1600" dirty="0"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86" name="Rectangle à coins arrondis 185"/>
              <p:cNvSpPr/>
              <p:nvPr/>
            </p:nvSpPr>
            <p:spPr>
              <a:xfrm>
                <a:off x="172282" y="2896840"/>
                <a:ext cx="6812544" cy="1008112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35" name="Groupe 34"/>
            <p:cNvGrpSpPr/>
            <p:nvPr/>
          </p:nvGrpSpPr>
          <p:grpSpPr>
            <a:xfrm>
              <a:off x="172282" y="6501003"/>
              <a:ext cx="6812544" cy="1008112"/>
              <a:chOff x="172282" y="2896840"/>
              <a:chExt cx="6812544" cy="1008112"/>
            </a:xfrm>
          </p:grpSpPr>
          <p:grpSp>
            <p:nvGrpSpPr>
              <p:cNvPr id="181" name="Groupe 180"/>
              <p:cNvGrpSpPr/>
              <p:nvPr/>
            </p:nvGrpSpPr>
            <p:grpSpPr>
              <a:xfrm>
                <a:off x="243820" y="3184896"/>
                <a:ext cx="457176" cy="432000"/>
                <a:chOff x="204724" y="683852"/>
                <a:chExt cx="457176" cy="432000"/>
              </a:xfrm>
            </p:grpSpPr>
            <p:sp>
              <p:nvSpPr>
                <p:cNvPr id="183" name="Ellipse 182"/>
                <p:cNvSpPr/>
                <p:nvPr/>
              </p:nvSpPr>
              <p:spPr>
                <a:xfrm>
                  <a:off x="217312" y="683852"/>
                  <a:ext cx="432000" cy="432000"/>
                </a:xfrm>
                <a:prstGeom prst="ellipse">
                  <a:avLst/>
                </a:prstGeom>
                <a:noFill/>
                <a:ln w="28575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184" name="ZoneTexte 183"/>
                <p:cNvSpPr txBox="1"/>
                <p:nvPr/>
              </p:nvSpPr>
              <p:spPr>
                <a:xfrm>
                  <a:off x="204724" y="730575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600" dirty="0" smtClean="0">
                      <a:latin typeface="Arial Black" panose="020B0A04020102020204" pitchFamily="34" charset="0"/>
                    </a:rPr>
                    <a:t>17</a:t>
                  </a:r>
                  <a:endParaRPr lang="fr-CH" sz="1600" dirty="0"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82" name="Rectangle à coins arrondis 181"/>
              <p:cNvSpPr/>
              <p:nvPr/>
            </p:nvSpPr>
            <p:spPr>
              <a:xfrm>
                <a:off x="172282" y="2896840"/>
                <a:ext cx="6812544" cy="1008112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36" name="Groupe 35"/>
            <p:cNvGrpSpPr/>
            <p:nvPr/>
          </p:nvGrpSpPr>
          <p:grpSpPr>
            <a:xfrm>
              <a:off x="172282" y="7661515"/>
              <a:ext cx="6812544" cy="1008112"/>
              <a:chOff x="172282" y="2896840"/>
              <a:chExt cx="6812544" cy="1008112"/>
            </a:xfrm>
          </p:grpSpPr>
          <p:grpSp>
            <p:nvGrpSpPr>
              <p:cNvPr id="177" name="Groupe 176"/>
              <p:cNvGrpSpPr/>
              <p:nvPr/>
            </p:nvGrpSpPr>
            <p:grpSpPr>
              <a:xfrm>
                <a:off x="243820" y="3184896"/>
                <a:ext cx="457176" cy="432000"/>
                <a:chOff x="204724" y="683852"/>
                <a:chExt cx="457176" cy="432000"/>
              </a:xfrm>
            </p:grpSpPr>
            <p:sp>
              <p:nvSpPr>
                <p:cNvPr id="179" name="Ellipse 178"/>
                <p:cNvSpPr/>
                <p:nvPr/>
              </p:nvSpPr>
              <p:spPr>
                <a:xfrm>
                  <a:off x="217312" y="683852"/>
                  <a:ext cx="432000" cy="432000"/>
                </a:xfrm>
                <a:prstGeom prst="ellipse">
                  <a:avLst/>
                </a:prstGeom>
                <a:noFill/>
                <a:ln w="28575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180" name="ZoneTexte 179"/>
                <p:cNvSpPr txBox="1"/>
                <p:nvPr/>
              </p:nvSpPr>
              <p:spPr>
                <a:xfrm>
                  <a:off x="204724" y="730575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600" dirty="0" smtClean="0">
                      <a:latin typeface="Arial Black" panose="020B0A04020102020204" pitchFamily="34" charset="0"/>
                    </a:rPr>
                    <a:t>14</a:t>
                  </a:r>
                  <a:endParaRPr lang="fr-CH" sz="1600" dirty="0"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78" name="Rectangle à coins arrondis 177"/>
              <p:cNvSpPr/>
              <p:nvPr/>
            </p:nvSpPr>
            <p:spPr>
              <a:xfrm>
                <a:off x="172282" y="2896840"/>
                <a:ext cx="6812544" cy="1008112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37" name="Groupe 36"/>
            <p:cNvGrpSpPr/>
            <p:nvPr/>
          </p:nvGrpSpPr>
          <p:grpSpPr>
            <a:xfrm>
              <a:off x="172282" y="8860499"/>
              <a:ext cx="6812544" cy="1008112"/>
              <a:chOff x="172282" y="2896840"/>
              <a:chExt cx="6812544" cy="1008112"/>
            </a:xfrm>
          </p:grpSpPr>
          <p:grpSp>
            <p:nvGrpSpPr>
              <p:cNvPr id="173" name="Groupe 172"/>
              <p:cNvGrpSpPr/>
              <p:nvPr/>
            </p:nvGrpSpPr>
            <p:grpSpPr>
              <a:xfrm>
                <a:off x="243820" y="3184896"/>
                <a:ext cx="457176" cy="432000"/>
                <a:chOff x="204724" y="683852"/>
                <a:chExt cx="457176" cy="432000"/>
              </a:xfrm>
            </p:grpSpPr>
            <p:sp>
              <p:nvSpPr>
                <p:cNvPr id="175" name="Ellipse 174"/>
                <p:cNvSpPr/>
                <p:nvPr/>
              </p:nvSpPr>
              <p:spPr>
                <a:xfrm>
                  <a:off x="217312" y="683852"/>
                  <a:ext cx="432000" cy="432000"/>
                </a:xfrm>
                <a:prstGeom prst="ellipse">
                  <a:avLst/>
                </a:prstGeom>
                <a:noFill/>
                <a:ln w="28575"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CH"/>
                </a:p>
              </p:txBody>
            </p:sp>
            <p:sp>
              <p:nvSpPr>
                <p:cNvPr id="176" name="ZoneTexte 175"/>
                <p:cNvSpPr txBox="1"/>
                <p:nvPr/>
              </p:nvSpPr>
              <p:spPr>
                <a:xfrm>
                  <a:off x="204724" y="730575"/>
                  <a:ext cx="45717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fr-CH" sz="1600" dirty="0" smtClean="0">
                      <a:latin typeface="Arial Black" panose="020B0A04020102020204" pitchFamily="34" charset="0"/>
                    </a:rPr>
                    <a:t>16</a:t>
                  </a:r>
                  <a:endParaRPr lang="fr-CH" sz="1600" dirty="0">
                    <a:latin typeface="Arial Black" panose="020B0A04020102020204" pitchFamily="34" charset="0"/>
                  </a:endParaRPr>
                </a:p>
              </p:txBody>
            </p:sp>
          </p:grpSp>
          <p:sp>
            <p:nvSpPr>
              <p:cNvPr id="174" name="Rectangle à coins arrondis 173"/>
              <p:cNvSpPr/>
              <p:nvPr/>
            </p:nvSpPr>
            <p:spPr>
              <a:xfrm>
                <a:off x="172282" y="2896840"/>
                <a:ext cx="6812544" cy="1008112"/>
              </a:xfrm>
              <a:prstGeom prst="round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/>
              </a:p>
            </p:txBody>
          </p:sp>
        </p:grpSp>
        <p:grpSp>
          <p:nvGrpSpPr>
            <p:cNvPr id="38" name="Groupe 37"/>
            <p:cNvGrpSpPr/>
            <p:nvPr/>
          </p:nvGrpSpPr>
          <p:grpSpPr>
            <a:xfrm>
              <a:off x="919136" y="2957447"/>
              <a:ext cx="5674749" cy="886898"/>
              <a:chOff x="820098" y="2952885"/>
              <a:chExt cx="5674749" cy="975674"/>
            </a:xfrm>
          </p:grpSpPr>
          <p:pic>
            <p:nvPicPr>
              <p:cNvPr id="153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0098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4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72168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5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2589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6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99152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7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32593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8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24354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9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55706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0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3168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1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80703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2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75615" y="2952885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3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58146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4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10216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5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0637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6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37200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7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70641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8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2402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69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3754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0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81216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1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18751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2" name="Picture 4" descr="C:\Users\astrid\AppData\Local\Microsoft\Windows\Temporary Internet Files\Content.IE5\PT0M5RYH\MC900413612[1].wmf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13663" y="3449716"/>
                <a:ext cx="476096" cy="4788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9" name="Groupe 38"/>
            <p:cNvGrpSpPr/>
            <p:nvPr/>
          </p:nvGrpSpPr>
          <p:grpSpPr>
            <a:xfrm>
              <a:off x="748466" y="8921081"/>
              <a:ext cx="6177955" cy="903209"/>
              <a:chOff x="489480" y="8921081"/>
              <a:chExt cx="6799004" cy="903209"/>
            </a:xfrm>
          </p:grpSpPr>
          <p:pic>
            <p:nvPicPr>
              <p:cNvPr id="133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3578" y="8921083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4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85579" y="9274251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5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9480" y="9290515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6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6422" y="8921081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7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05916" y="8921083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8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2283" y="9283083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9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7182" y="8928388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0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68666" y="9274251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1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7238" y="8921083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2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4927" y="9264696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3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25119" y="8921083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4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90689" y="9274251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5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99780" y="8928389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6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1116" y="9283081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7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3483" y="8921082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8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65545" y="9266943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9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17679" y="8928390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0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75558" y="9266944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1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09809" y="8921083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2" name="Picture 9" descr="C:\Users\astrid\AppData\Local\Microsoft\Windows\Temporary Internet Files\Content.IE5\SK1LLE3X\MC900360552[1].wmf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64360" y="9283083"/>
                <a:ext cx="362062" cy="5337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0" name="Groupe 39"/>
            <p:cNvGrpSpPr/>
            <p:nvPr/>
          </p:nvGrpSpPr>
          <p:grpSpPr>
            <a:xfrm>
              <a:off x="886695" y="7704608"/>
              <a:ext cx="5707190" cy="864096"/>
              <a:chOff x="886695" y="7704608"/>
              <a:chExt cx="4570238" cy="651755"/>
            </a:xfrm>
          </p:grpSpPr>
          <p:pic>
            <p:nvPicPr>
              <p:cNvPr id="117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6695" y="7704608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8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6695" y="8019776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9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1670" y="7704608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0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51670" y="8019776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1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37200" y="7704608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2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37200" y="8019776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3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8573" y="7704608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4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8573" y="8019776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5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70080" y="7704608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6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70080" y="8019776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7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5055" y="7704608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8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35055" y="8019776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9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0585" y="7704608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0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0585" y="8019776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1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91958" y="7704608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2" name="Picture 5" descr="C:\Users\astrid\AppData\Local\Microsoft\Windows\Temporary Internet Files\Content.IE5\SK1LLE3X\MC900391460[1].wmf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91958" y="8019776"/>
                <a:ext cx="564975" cy="336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1" name="Groupe 40"/>
            <p:cNvGrpSpPr/>
            <p:nvPr/>
          </p:nvGrpSpPr>
          <p:grpSpPr>
            <a:xfrm>
              <a:off x="851542" y="6549995"/>
              <a:ext cx="5695891" cy="910127"/>
              <a:chOff x="721254" y="6598988"/>
              <a:chExt cx="5553201" cy="774356"/>
            </a:xfrm>
          </p:grpSpPr>
          <p:pic>
            <p:nvPicPr>
              <p:cNvPr id="97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77944" y="6598991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8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98952" y="6598991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9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28941" y="6598991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0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3036" y="6598991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1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3351" y="6598991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2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48734" y="6598990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3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3047" y="6598988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1961" y="6598991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5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93083" y="6598991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6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8677" y="6598989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7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1254" y="6993209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8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42262" y="6993209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9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2251" y="6993209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0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6346" y="6993209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1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26661" y="6993209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2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2044" y="6993208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3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06357" y="6993206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4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75271" y="6993209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5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36393" y="6993209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6" name="Picture 6" descr="C:\Users\astrid\AppData\Local\Microsoft\Windows\Temporary Internet Files\Content.IE5\E1YOJDSQ\MC900384016[1].wmf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81987" y="6993207"/>
                <a:ext cx="511408" cy="3801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2" name="Groupe 41"/>
            <p:cNvGrpSpPr/>
            <p:nvPr/>
          </p:nvGrpSpPr>
          <p:grpSpPr>
            <a:xfrm>
              <a:off x="748467" y="4142695"/>
              <a:ext cx="6200287" cy="824136"/>
              <a:chOff x="748467" y="4142695"/>
              <a:chExt cx="6894382" cy="824136"/>
            </a:xfrm>
          </p:grpSpPr>
          <p:pic>
            <p:nvPicPr>
              <p:cNvPr id="77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8467" y="4142696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8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238" y="4142696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9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7740" y="4142696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0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529" y="4142696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1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22624" y="4142696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2983" y="4142695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3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08754" y="4142695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4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2256" y="4142695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5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3045" y="4142695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6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97140" y="4142695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7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8467" y="4561408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8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238" y="4561408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9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27740" y="4561408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0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529" y="4561408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1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22624" y="4561408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2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2983" y="4561407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3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08754" y="4561407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4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02256" y="4561407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5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3045" y="4561407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6" name="Picture 7" descr="C:\Program Files (x86)\Microsoft Office\MEDIA\CAGCAT10\j0212957.wmf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97140" y="4561407"/>
                <a:ext cx="645709" cy="4054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3" name="Groupe 42"/>
            <p:cNvGrpSpPr/>
            <p:nvPr/>
          </p:nvGrpSpPr>
          <p:grpSpPr>
            <a:xfrm>
              <a:off x="748467" y="5298344"/>
              <a:ext cx="6088275" cy="909072"/>
              <a:chOff x="748467" y="5298344"/>
              <a:chExt cx="7551995" cy="909072"/>
            </a:xfrm>
          </p:grpSpPr>
          <p:grpSp>
            <p:nvGrpSpPr>
              <p:cNvPr id="55" name="Groupe 54"/>
              <p:cNvGrpSpPr/>
              <p:nvPr/>
            </p:nvGrpSpPr>
            <p:grpSpPr>
              <a:xfrm>
                <a:off x="748467" y="5298344"/>
                <a:ext cx="3766635" cy="909072"/>
                <a:chOff x="748467" y="5298344"/>
                <a:chExt cx="3766635" cy="909072"/>
              </a:xfrm>
            </p:grpSpPr>
            <p:pic>
              <p:nvPicPr>
                <p:cNvPr id="67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7193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8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748467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9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53948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0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515222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1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98312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2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259586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3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1382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4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3012656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5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668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6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3771942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6" name="Groupe 55"/>
              <p:cNvGrpSpPr/>
              <p:nvPr/>
            </p:nvGrpSpPr>
            <p:grpSpPr>
              <a:xfrm>
                <a:off x="4533827" y="5298344"/>
                <a:ext cx="3766635" cy="909072"/>
                <a:chOff x="748467" y="5298344"/>
                <a:chExt cx="3766635" cy="909072"/>
              </a:xfrm>
            </p:grpSpPr>
            <p:pic>
              <p:nvPicPr>
                <p:cNvPr id="57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87193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8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748467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9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53948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0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515222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1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98312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2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2259586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3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1382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4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3012656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5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10668" y="5298344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6" name="Picture 8" descr="C:\Users\astrid\AppData\Local\Microsoft\Windows\Temporary Internet Files\Content.IE5\PT0M5RYH\MC900251108[1].wmf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3771942" y="5745368"/>
                  <a:ext cx="704434" cy="46204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44" name="Groupe 43"/>
            <p:cNvGrpSpPr/>
            <p:nvPr/>
          </p:nvGrpSpPr>
          <p:grpSpPr>
            <a:xfrm>
              <a:off x="718461" y="2166976"/>
              <a:ext cx="6106129" cy="576426"/>
              <a:chOff x="699392" y="1736328"/>
              <a:chExt cx="6106129" cy="576426"/>
            </a:xfrm>
          </p:grpSpPr>
          <p:pic>
            <p:nvPicPr>
              <p:cNvPr id="45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96716" y="1746810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17137" y="173632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7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92983" y="173632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72302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9392" y="1755062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0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100686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67785" y="1755062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2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04222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3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70617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4" name="Picture 3" descr="C:\Users\astrid\AppData\Local\Microsoft\Windows\Temporary Internet Files\Content.IE5\1OO4Z7NU\MC900434719[1]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684400" y="1745538"/>
                <a:ext cx="512538" cy="5576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8677233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</dc:creator>
  <cp:lastModifiedBy>astrid</cp:lastModifiedBy>
  <cp:revision>1</cp:revision>
  <dcterms:created xsi:type="dcterms:W3CDTF">2013-11-18T18:07:44Z</dcterms:created>
  <dcterms:modified xsi:type="dcterms:W3CDTF">2013-11-18T18:09:04Z</dcterms:modified>
</cp:coreProperties>
</file>