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08062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24" autoAdjust="0"/>
    <p:restoredTop sz="94660"/>
  </p:normalViewPr>
  <p:slideViewPr>
    <p:cSldViewPr>
      <p:cViewPr varScale="1">
        <p:scale>
          <a:sx n="47" d="100"/>
          <a:sy n="47" d="100"/>
        </p:scale>
        <p:origin x="-2814" y="-90"/>
      </p:cViewPr>
      <p:guideLst>
        <p:guide orient="horz" pos="3175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0068" y="3131528"/>
            <a:ext cx="6120765" cy="216080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80135" y="5712354"/>
            <a:ext cx="5040630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E35-479F-4EA9-A635-CB27D5AA168F}" type="datetimeFigureOut">
              <a:rPr lang="fr-CH" smtClean="0"/>
              <a:t>18.11.2013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A8E8-2B9D-4BAE-B43F-4A342684BE2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6046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E35-479F-4EA9-A635-CB27D5AA168F}" type="datetimeFigureOut">
              <a:rPr lang="fr-CH" smtClean="0"/>
              <a:t>18.11.2013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A8E8-2B9D-4BAE-B43F-4A342684BE2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97730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764" y="592704"/>
            <a:ext cx="1275159" cy="1264278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786" y="592704"/>
            <a:ext cx="3707963" cy="1264278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E35-479F-4EA9-A635-CB27D5AA168F}" type="datetimeFigureOut">
              <a:rPr lang="fr-CH" smtClean="0"/>
              <a:t>18.11.2013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A8E8-2B9D-4BAE-B43F-4A342684BE2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3486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E35-479F-4EA9-A635-CB27D5AA168F}" type="datetimeFigureOut">
              <a:rPr lang="fr-CH" smtClean="0"/>
              <a:t>18.11.2013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A8E8-2B9D-4BAE-B43F-4A342684BE2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4871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8821" y="6477736"/>
            <a:ext cx="6120765" cy="200212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68821" y="4272600"/>
            <a:ext cx="6120765" cy="22051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E35-479F-4EA9-A635-CB27D5AA168F}" type="datetimeFigureOut">
              <a:rPr lang="fr-CH" smtClean="0"/>
              <a:t>18.11.2013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A8E8-2B9D-4BAE-B43F-4A342684BE2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2739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786" y="3458215"/>
            <a:ext cx="2491561" cy="97772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5362" y="3458215"/>
            <a:ext cx="2491562" cy="97772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E35-479F-4EA9-A635-CB27D5AA168F}" type="datetimeFigureOut">
              <a:rPr lang="fr-CH" smtClean="0"/>
              <a:t>18.11.2013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A8E8-2B9D-4BAE-B43F-4A342684BE2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53373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45" y="403693"/>
            <a:ext cx="6480810" cy="168010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45" y="2256474"/>
            <a:ext cx="3181648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45" y="3196865"/>
            <a:ext cx="3181648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657957" y="2256474"/>
            <a:ext cx="3182898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657957" y="3196865"/>
            <a:ext cx="3182898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E35-479F-4EA9-A635-CB27D5AA168F}" type="datetimeFigureOut">
              <a:rPr lang="fr-CH" smtClean="0"/>
              <a:t>18.11.2013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A8E8-2B9D-4BAE-B43F-4A342684BE2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6620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E35-479F-4EA9-A635-CB27D5AA168F}" type="datetimeFigureOut">
              <a:rPr lang="fr-CH" smtClean="0"/>
              <a:t>18.11.2013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A8E8-2B9D-4BAE-B43F-4A342684BE2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69379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E35-479F-4EA9-A635-CB27D5AA168F}" type="datetimeFigureOut">
              <a:rPr lang="fr-CH" smtClean="0"/>
              <a:t>18.11.2013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A8E8-2B9D-4BAE-B43F-4A342684BE2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0091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46" y="401358"/>
            <a:ext cx="2369046" cy="17081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15352" y="401359"/>
            <a:ext cx="4025503" cy="86035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0046" y="2109465"/>
            <a:ext cx="2369046" cy="68954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E35-479F-4EA9-A635-CB27D5AA168F}" type="datetimeFigureOut">
              <a:rPr lang="fr-CH" smtClean="0"/>
              <a:t>18.11.2013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A8E8-2B9D-4BAE-B43F-4A342684BE2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434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11427" y="7056438"/>
            <a:ext cx="4320540" cy="8330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11427" y="900723"/>
            <a:ext cx="4320540" cy="604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11427" y="7889490"/>
            <a:ext cx="4320540" cy="11830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E35-479F-4EA9-A635-CB27D5AA168F}" type="datetimeFigureOut">
              <a:rPr lang="fr-CH" smtClean="0"/>
              <a:t>18.11.2013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A8E8-2B9D-4BAE-B43F-4A342684BE2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3004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0045" y="403693"/>
            <a:ext cx="6480810" cy="1680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45" y="2352146"/>
            <a:ext cx="6480810" cy="6652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0045" y="9343247"/>
            <a:ext cx="168021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3DE35-479F-4EA9-A635-CB27D5AA168F}" type="datetimeFigureOut">
              <a:rPr lang="fr-CH" smtClean="0"/>
              <a:t>18.11.2013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60308" y="9343247"/>
            <a:ext cx="2280285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160645" y="9343247"/>
            <a:ext cx="168021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AA8E8-2B9D-4BAE-B43F-4A342684BE2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40640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72058" y="45338"/>
            <a:ext cx="7056784" cy="9823273"/>
            <a:chOff x="72058" y="45338"/>
            <a:chExt cx="7056784" cy="9823273"/>
          </a:xfrm>
        </p:grpSpPr>
        <p:sp>
          <p:nvSpPr>
            <p:cNvPr id="5" name="Rectangle à coins arrondis 4"/>
            <p:cNvSpPr/>
            <p:nvPr/>
          </p:nvSpPr>
          <p:spPr>
            <a:xfrm>
              <a:off x="72058" y="45338"/>
              <a:ext cx="7056784" cy="426532"/>
            </a:xfrm>
            <a:prstGeom prst="roundRect">
              <a:avLst>
                <a:gd name="adj" fmla="val 22257"/>
              </a:avLst>
            </a:prstGeom>
            <a:noFill/>
            <a:ln w="12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1182171" y="71760"/>
              <a:ext cx="48365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2000" b="1" dirty="0" smtClean="0">
                  <a:solidFill>
                    <a:srgbClr val="00B0F0"/>
                  </a:solidFill>
                  <a:latin typeface="Agent Orange" panose="00000400000000000000" pitchFamily="2" charset="0"/>
                  <a:cs typeface="Agent Orange" panose="00000400000000000000" pitchFamily="2" charset="0"/>
                </a:rPr>
                <a:t>Les collections d'objets</a:t>
              </a:r>
            </a:p>
          </p:txBody>
        </p:sp>
        <p:grpSp>
          <p:nvGrpSpPr>
            <p:cNvPr id="7" name="Groupe 6"/>
            <p:cNvGrpSpPr/>
            <p:nvPr/>
          </p:nvGrpSpPr>
          <p:grpSpPr>
            <a:xfrm>
              <a:off x="243820" y="863872"/>
              <a:ext cx="457176" cy="432000"/>
              <a:chOff x="204724" y="683852"/>
              <a:chExt cx="457176" cy="432000"/>
            </a:xfrm>
          </p:grpSpPr>
          <p:sp>
            <p:nvSpPr>
              <p:cNvPr id="209" name="Ellipse 208"/>
              <p:cNvSpPr/>
              <p:nvPr/>
            </p:nvSpPr>
            <p:spPr>
              <a:xfrm>
                <a:off x="217312" y="683852"/>
                <a:ext cx="432000" cy="432000"/>
              </a:xfrm>
              <a:prstGeom prst="ellipse">
                <a:avLst/>
              </a:prstGeom>
              <a:noFill/>
              <a:ln w="28575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10" name="ZoneTexte 209"/>
              <p:cNvSpPr txBox="1"/>
              <p:nvPr/>
            </p:nvSpPr>
            <p:spPr>
              <a:xfrm>
                <a:off x="204724" y="730575"/>
                <a:ext cx="4571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CH" sz="1600" dirty="0" smtClean="0">
                    <a:latin typeface="Arial Black" panose="020B0A04020102020204" pitchFamily="34" charset="0"/>
                  </a:rPr>
                  <a:t>15</a:t>
                </a:r>
                <a:endParaRPr lang="fr-CH" sz="1600" dirty="0"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8" name="Rectangle à coins arrondis 7"/>
            <p:cNvSpPr/>
            <p:nvPr/>
          </p:nvSpPr>
          <p:spPr>
            <a:xfrm>
              <a:off x="172282" y="575816"/>
              <a:ext cx="6812544" cy="1008112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pic>
          <p:nvPicPr>
            <p:cNvPr id="9" name="Picture 2" descr="C:\Users\astrid\AppData\Local\Microsoft\Windows\Temporary Internet Files\Content.IE5\PT0M5RYH\MC90037108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9136" y="629647"/>
              <a:ext cx="495393" cy="43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C:\Users\astrid\AppData\Local\Microsoft\Windows\Temporary Internet Files\Content.IE5\PT0M5RYH\MC90037108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9136" y="1102588"/>
              <a:ext cx="495393" cy="43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:\Users\astrid\AppData\Local\Microsoft\Windows\Temporary Internet Files\Content.IE5\PT0M5RYH\MC90037108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5200" y="629647"/>
              <a:ext cx="495393" cy="43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C:\Users\astrid\AppData\Local\Microsoft\Windows\Temporary Internet Files\Content.IE5\PT0M5RYH\MC90037108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5200" y="1102588"/>
              <a:ext cx="495393" cy="43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C:\Users\astrid\AppData\Local\Microsoft\Windows\Temporary Internet Files\Content.IE5\PT0M5RYH\MC90037108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7200" y="635558"/>
              <a:ext cx="495393" cy="43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C:\Users\astrid\AppData\Local\Microsoft\Windows\Temporary Internet Files\Content.IE5\PT0M5RYH\MC90037108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7200" y="1108499"/>
              <a:ext cx="495393" cy="43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C:\Users\astrid\AppData\Local\Microsoft\Windows\Temporary Internet Files\Content.IE5\PT0M5RYH\MC90037108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3264" y="635558"/>
              <a:ext cx="495393" cy="43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C:\Users\astrid\AppData\Local\Microsoft\Windows\Temporary Internet Files\Content.IE5\PT0M5RYH\MC90037108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3264" y="1108499"/>
              <a:ext cx="495393" cy="43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C:\Users\astrid\AppData\Local\Microsoft\Windows\Temporary Internet Files\Content.IE5\PT0M5RYH\MC90037108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1384" y="635558"/>
              <a:ext cx="495393" cy="43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C:\Users\astrid\AppData\Local\Microsoft\Windows\Temporary Internet Files\Content.IE5\PT0M5RYH\MC90037108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1384" y="1108499"/>
              <a:ext cx="495393" cy="43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C:\Users\astrid\AppData\Local\Microsoft\Windows\Temporary Internet Files\Content.IE5\PT0M5RYH\MC90037108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9504" y="629647"/>
              <a:ext cx="495393" cy="43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C:\Users\astrid\AppData\Local\Microsoft\Windows\Temporary Internet Files\Content.IE5\PT0M5RYH\MC90037108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9504" y="1102588"/>
              <a:ext cx="495393" cy="43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C:\Users\astrid\AppData\Local\Microsoft\Windows\Temporary Internet Files\Content.IE5\PT0M5RYH\MC90037108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5568" y="629647"/>
              <a:ext cx="495393" cy="43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C:\Users\astrid\AppData\Local\Microsoft\Windows\Temporary Internet Files\Content.IE5\PT0M5RYH\MC90037108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5568" y="1102588"/>
              <a:ext cx="495393" cy="43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C:\Users\astrid\AppData\Local\Microsoft\Windows\Temporary Internet Files\Content.IE5\PT0M5RYH\MC90037108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7568" y="635558"/>
              <a:ext cx="495393" cy="43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C:\Users\astrid\AppData\Local\Microsoft\Windows\Temporary Internet Files\Content.IE5\PT0M5RYH\MC90037108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7568" y="1108499"/>
              <a:ext cx="495393" cy="43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C:\Users\astrid\AppData\Local\Microsoft\Windows\Temporary Internet Files\Content.IE5\PT0M5RYH\MC90037108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3632" y="635558"/>
              <a:ext cx="495393" cy="43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" descr="C:\Users\astrid\AppData\Local\Microsoft\Windows\Temporary Internet Files\Content.IE5\PT0M5RYH\MC90037108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3632" y="1108499"/>
              <a:ext cx="495393" cy="43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 descr="C:\Users\astrid\AppData\Local\Microsoft\Windows\Temporary Internet Files\Content.IE5\PT0M5RYH\MC90037108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1752" y="635558"/>
              <a:ext cx="495393" cy="43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" descr="C:\Users\astrid\AppData\Local\Microsoft\Windows\Temporary Internet Files\Content.IE5\PT0M5RYH\MC90037108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1752" y="1108499"/>
              <a:ext cx="495393" cy="43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9" name="Groupe 28"/>
            <p:cNvGrpSpPr/>
            <p:nvPr/>
          </p:nvGrpSpPr>
          <p:grpSpPr>
            <a:xfrm>
              <a:off x="243820" y="2024384"/>
              <a:ext cx="457176" cy="432000"/>
              <a:chOff x="204724" y="683852"/>
              <a:chExt cx="457176" cy="432000"/>
            </a:xfrm>
          </p:grpSpPr>
          <p:sp>
            <p:nvSpPr>
              <p:cNvPr id="207" name="Ellipse 206"/>
              <p:cNvSpPr/>
              <p:nvPr/>
            </p:nvSpPr>
            <p:spPr>
              <a:xfrm>
                <a:off x="217312" y="683852"/>
                <a:ext cx="432000" cy="432000"/>
              </a:xfrm>
              <a:prstGeom prst="ellipse">
                <a:avLst/>
              </a:prstGeom>
              <a:noFill/>
              <a:ln w="28575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08" name="ZoneTexte 207"/>
              <p:cNvSpPr txBox="1"/>
              <p:nvPr/>
            </p:nvSpPr>
            <p:spPr>
              <a:xfrm>
                <a:off x="204724" y="730575"/>
                <a:ext cx="4571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CH" sz="1600" dirty="0" smtClean="0">
                    <a:latin typeface="Arial Black" panose="020B0A04020102020204" pitchFamily="34" charset="0"/>
                  </a:rPr>
                  <a:t>12</a:t>
                </a:r>
                <a:endParaRPr lang="fr-CH" sz="1600" dirty="0"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30" name="Rectangle à coins arrondis 29"/>
            <p:cNvSpPr/>
            <p:nvPr/>
          </p:nvSpPr>
          <p:spPr>
            <a:xfrm>
              <a:off x="172282" y="1736328"/>
              <a:ext cx="6812544" cy="1008112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grpSp>
          <p:nvGrpSpPr>
            <p:cNvPr id="31" name="Groupe 30"/>
            <p:cNvGrpSpPr/>
            <p:nvPr/>
          </p:nvGrpSpPr>
          <p:grpSpPr>
            <a:xfrm>
              <a:off x="785990" y="1736328"/>
              <a:ext cx="6106129" cy="576426"/>
              <a:chOff x="699392" y="1736328"/>
              <a:chExt cx="6106129" cy="576426"/>
            </a:xfrm>
          </p:grpSpPr>
          <p:pic>
            <p:nvPicPr>
              <p:cNvPr id="197" name="Picture 3" descr="C:\Users\astrid\AppData\Local\Microsoft\Windows\Temporary Internet Files\Content.IE5\1OO4Z7NU\MC900434719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6716" y="1746810"/>
                <a:ext cx="512538" cy="55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8" name="Picture 3" descr="C:\Users\astrid\AppData\Local\Microsoft\Windows\Temporary Internet Files\Content.IE5\1OO4Z7NU\MC900434719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17137" y="1736328"/>
                <a:ext cx="512538" cy="55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9" name="Picture 3" descr="C:\Users\astrid\AppData\Local\Microsoft\Windows\Temporary Internet Files\Content.IE5\1OO4Z7NU\MC900434719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92983" y="1736328"/>
                <a:ext cx="512538" cy="55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0" name="Picture 3" descr="C:\Users\astrid\AppData\Local\Microsoft\Windows\Temporary Internet Files\Content.IE5\1OO4Z7NU\MC900434719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72302" y="1745538"/>
                <a:ext cx="512538" cy="55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1" name="Picture 3" descr="C:\Users\astrid\AppData\Local\Microsoft\Windows\Temporary Internet Files\Content.IE5\1OO4Z7NU\MC900434719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9392" y="1755062"/>
                <a:ext cx="512538" cy="55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2" name="Picture 3" descr="C:\Users\astrid\AppData\Local\Microsoft\Windows\Temporary Internet Files\Content.IE5\1OO4Z7NU\MC900434719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00686" y="1745538"/>
                <a:ext cx="512538" cy="55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3" name="Picture 3" descr="C:\Users\astrid\AppData\Local\Microsoft\Windows\Temporary Internet Files\Content.IE5\1OO4Z7NU\MC900434719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67785" y="1755062"/>
                <a:ext cx="512538" cy="55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4" name="Picture 3" descr="C:\Users\astrid\AppData\Local\Microsoft\Windows\Temporary Internet Files\Content.IE5\1OO4Z7NU\MC900434719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04222" y="1745538"/>
                <a:ext cx="512538" cy="55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5" name="Picture 3" descr="C:\Users\astrid\AppData\Local\Microsoft\Windows\Temporary Internet Files\Content.IE5\1OO4Z7NU\MC900434719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0617" y="1745538"/>
                <a:ext cx="512538" cy="55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6" name="Picture 3" descr="C:\Users\astrid\AppData\Local\Microsoft\Windows\Temporary Internet Files\Content.IE5\1OO4Z7NU\MC900434719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84400" y="1745538"/>
                <a:ext cx="512538" cy="55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2" name="Groupe 31"/>
            <p:cNvGrpSpPr/>
            <p:nvPr/>
          </p:nvGrpSpPr>
          <p:grpSpPr>
            <a:xfrm>
              <a:off x="172282" y="2896840"/>
              <a:ext cx="6812544" cy="1008112"/>
              <a:chOff x="172282" y="2896840"/>
              <a:chExt cx="6812544" cy="1008112"/>
            </a:xfrm>
          </p:grpSpPr>
          <p:grpSp>
            <p:nvGrpSpPr>
              <p:cNvPr id="193" name="Groupe 192"/>
              <p:cNvGrpSpPr/>
              <p:nvPr/>
            </p:nvGrpSpPr>
            <p:grpSpPr>
              <a:xfrm>
                <a:off x="243820" y="3184896"/>
                <a:ext cx="457176" cy="432000"/>
                <a:chOff x="204724" y="683852"/>
                <a:chExt cx="457176" cy="432000"/>
              </a:xfrm>
            </p:grpSpPr>
            <p:sp>
              <p:nvSpPr>
                <p:cNvPr id="195" name="Ellipse 194"/>
                <p:cNvSpPr/>
                <p:nvPr/>
              </p:nvSpPr>
              <p:spPr>
                <a:xfrm>
                  <a:off x="217312" y="683852"/>
                  <a:ext cx="432000" cy="432000"/>
                </a:xfrm>
                <a:prstGeom prst="ellipse">
                  <a:avLst/>
                </a:prstGeom>
                <a:noFill/>
                <a:ln w="28575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CH"/>
                </a:p>
              </p:txBody>
            </p:sp>
            <p:sp>
              <p:nvSpPr>
                <p:cNvPr id="196" name="ZoneTexte 195"/>
                <p:cNvSpPr txBox="1"/>
                <p:nvPr/>
              </p:nvSpPr>
              <p:spPr>
                <a:xfrm>
                  <a:off x="204724" y="730575"/>
                  <a:ext cx="45717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CH" sz="1600" dirty="0" smtClean="0">
                      <a:latin typeface="Arial Black" panose="020B0A04020102020204" pitchFamily="34" charset="0"/>
                    </a:rPr>
                    <a:t>10</a:t>
                  </a:r>
                  <a:endParaRPr lang="fr-CH" sz="1600" dirty="0">
                    <a:latin typeface="Arial Black" panose="020B0A04020102020204" pitchFamily="34" charset="0"/>
                  </a:endParaRPr>
                </a:p>
              </p:txBody>
            </p:sp>
          </p:grpSp>
          <p:sp>
            <p:nvSpPr>
              <p:cNvPr id="194" name="Rectangle à coins arrondis 193"/>
              <p:cNvSpPr/>
              <p:nvPr/>
            </p:nvSpPr>
            <p:spPr>
              <a:xfrm>
                <a:off x="172282" y="2896840"/>
                <a:ext cx="6812544" cy="1008112"/>
              </a:xfrm>
              <a:prstGeom prst="round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grpSp>
          <p:nvGrpSpPr>
            <p:cNvPr id="33" name="Groupe 32"/>
            <p:cNvGrpSpPr/>
            <p:nvPr/>
          </p:nvGrpSpPr>
          <p:grpSpPr>
            <a:xfrm>
              <a:off x="172282" y="4057352"/>
              <a:ext cx="6812544" cy="1008112"/>
              <a:chOff x="172282" y="2896840"/>
              <a:chExt cx="6812544" cy="1008112"/>
            </a:xfrm>
          </p:grpSpPr>
          <p:grpSp>
            <p:nvGrpSpPr>
              <p:cNvPr id="189" name="Groupe 188"/>
              <p:cNvGrpSpPr/>
              <p:nvPr/>
            </p:nvGrpSpPr>
            <p:grpSpPr>
              <a:xfrm>
                <a:off x="243820" y="3184896"/>
                <a:ext cx="457176" cy="432000"/>
                <a:chOff x="204724" y="683852"/>
                <a:chExt cx="457176" cy="432000"/>
              </a:xfrm>
            </p:grpSpPr>
            <p:sp>
              <p:nvSpPr>
                <p:cNvPr id="191" name="Ellipse 190"/>
                <p:cNvSpPr/>
                <p:nvPr/>
              </p:nvSpPr>
              <p:spPr>
                <a:xfrm>
                  <a:off x="217312" y="683852"/>
                  <a:ext cx="432000" cy="432000"/>
                </a:xfrm>
                <a:prstGeom prst="ellipse">
                  <a:avLst/>
                </a:prstGeom>
                <a:noFill/>
                <a:ln w="28575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CH"/>
                </a:p>
              </p:txBody>
            </p:sp>
            <p:sp>
              <p:nvSpPr>
                <p:cNvPr id="192" name="ZoneTexte 191"/>
                <p:cNvSpPr txBox="1"/>
                <p:nvPr/>
              </p:nvSpPr>
              <p:spPr>
                <a:xfrm>
                  <a:off x="204724" y="730575"/>
                  <a:ext cx="45717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CH" sz="1600" dirty="0" smtClean="0">
                      <a:latin typeface="Arial Black" panose="020B0A04020102020204" pitchFamily="34" charset="0"/>
                    </a:rPr>
                    <a:t>18</a:t>
                  </a:r>
                  <a:endParaRPr lang="fr-CH" sz="1600" dirty="0">
                    <a:latin typeface="Arial Black" panose="020B0A04020102020204" pitchFamily="34" charset="0"/>
                  </a:endParaRPr>
                </a:p>
              </p:txBody>
            </p:sp>
          </p:grpSp>
          <p:sp>
            <p:nvSpPr>
              <p:cNvPr id="190" name="Rectangle à coins arrondis 189"/>
              <p:cNvSpPr/>
              <p:nvPr/>
            </p:nvSpPr>
            <p:spPr>
              <a:xfrm>
                <a:off x="172282" y="2896840"/>
                <a:ext cx="6812544" cy="1008112"/>
              </a:xfrm>
              <a:prstGeom prst="round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grpSp>
          <p:nvGrpSpPr>
            <p:cNvPr id="34" name="Groupe 33"/>
            <p:cNvGrpSpPr/>
            <p:nvPr/>
          </p:nvGrpSpPr>
          <p:grpSpPr>
            <a:xfrm>
              <a:off x="172282" y="5256336"/>
              <a:ext cx="6812544" cy="1008112"/>
              <a:chOff x="172282" y="2896840"/>
              <a:chExt cx="6812544" cy="1008112"/>
            </a:xfrm>
          </p:grpSpPr>
          <p:grpSp>
            <p:nvGrpSpPr>
              <p:cNvPr id="185" name="Groupe 184"/>
              <p:cNvGrpSpPr/>
              <p:nvPr/>
            </p:nvGrpSpPr>
            <p:grpSpPr>
              <a:xfrm>
                <a:off x="243820" y="3184896"/>
                <a:ext cx="457176" cy="432000"/>
                <a:chOff x="204724" y="683852"/>
                <a:chExt cx="457176" cy="432000"/>
              </a:xfrm>
            </p:grpSpPr>
            <p:sp>
              <p:nvSpPr>
                <p:cNvPr id="187" name="Ellipse 186"/>
                <p:cNvSpPr/>
                <p:nvPr/>
              </p:nvSpPr>
              <p:spPr>
                <a:xfrm>
                  <a:off x="217312" y="683852"/>
                  <a:ext cx="432000" cy="432000"/>
                </a:xfrm>
                <a:prstGeom prst="ellipse">
                  <a:avLst/>
                </a:prstGeom>
                <a:noFill/>
                <a:ln w="28575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CH"/>
                </a:p>
              </p:txBody>
            </p:sp>
            <p:sp>
              <p:nvSpPr>
                <p:cNvPr id="188" name="ZoneTexte 187"/>
                <p:cNvSpPr txBox="1"/>
                <p:nvPr/>
              </p:nvSpPr>
              <p:spPr>
                <a:xfrm>
                  <a:off x="204724" y="730575"/>
                  <a:ext cx="45717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CH" sz="1600" dirty="0" smtClean="0">
                      <a:latin typeface="Arial Black" panose="020B0A04020102020204" pitchFamily="34" charset="0"/>
                    </a:rPr>
                    <a:t>13</a:t>
                  </a:r>
                  <a:endParaRPr lang="fr-CH" sz="1600" dirty="0">
                    <a:latin typeface="Arial Black" panose="020B0A04020102020204" pitchFamily="34" charset="0"/>
                  </a:endParaRPr>
                </a:p>
              </p:txBody>
            </p:sp>
          </p:grpSp>
          <p:sp>
            <p:nvSpPr>
              <p:cNvPr id="186" name="Rectangle à coins arrondis 185"/>
              <p:cNvSpPr/>
              <p:nvPr/>
            </p:nvSpPr>
            <p:spPr>
              <a:xfrm>
                <a:off x="172282" y="2896840"/>
                <a:ext cx="6812544" cy="1008112"/>
              </a:xfrm>
              <a:prstGeom prst="round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grpSp>
          <p:nvGrpSpPr>
            <p:cNvPr id="35" name="Groupe 34"/>
            <p:cNvGrpSpPr/>
            <p:nvPr/>
          </p:nvGrpSpPr>
          <p:grpSpPr>
            <a:xfrm>
              <a:off x="172282" y="6501003"/>
              <a:ext cx="6812544" cy="1008112"/>
              <a:chOff x="172282" y="2896840"/>
              <a:chExt cx="6812544" cy="1008112"/>
            </a:xfrm>
          </p:grpSpPr>
          <p:grpSp>
            <p:nvGrpSpPr>
              <p:cNvPr id="181" name="Groupe 180"/>
              <p:cNvGrpSpPr/>
              <p:nvPr/>
            </p:nvGrpSpPr>
            <p:grpSpPr>
              <a:xfrm>
                <a:off x="243820" y="3184896"/>
                <a:ext cx="457176" cy="432000"/>
                <a:chOff x="204724" y="683852"/>
                <a:chExt cx="457176" cy="432000"/>
              </a:xfrm>
            </p:grpSpPr>
            <p:sp>
              <p:nvSpPr>
                <p:cNvPr id="183" name="Ellipse 182"/>
                <p:cNvSpPr/>
                <p:nvPr/>
              </p:nvSpPr>
              <p:spPr>
                <a:xfrm>
                  <a:off x="217312" y="683852"/>
                  <a:ext cx="432000" cy="432000"/>
                </a:xfrm>
                <a:prstGeom prst="ellipse">
                  <a:avLst/>
                </a:prstGeom>
                <a:noFill/>
                <a:ln w="28575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CH"/>
                </a:p>
              </p:txBody>
            </p:sp>
            <p:sp>
              <p:nvSpPr>
                <p:cNvPr id="184" name="ZoneTexte 183"/>
                <p:cNvSpPr txBox="1"/>
                <p:nvPr/>
              </p:nvSpPr>
              <p:spPr>
                <a:xfrm>
                  <a:off x="204724" y="730575"/>
                  <a:ext cx="45717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CH" sz="1600" dirty="0" smtClean="0">
                      <a:latin typeface="Arial Black" panose="020B0A04020102020204" pitchFamily="34" charset="0"/>
                    </a:rPr>
                    <a:t>17</a:t>
                  </a:r>
                  <a:endParaRPr lang="fr-CH" sz="1600" dirty="0">
                    <a:latin typeface="Arial Black" panose="020B0A04020102020204" pitchFamily="34" charset="0"/>
                  </a:endParaRPr>
                </a:p>
              </p:txBody>
            </p:sp>
          </p:grpSp>
          <p:sp>
            <p:nvSpPr>
              <p:cNvPr id="182" name="Rectangle à coins arrondis 181"/>
              <p:cNvSpPr/>
              <p:nvPr/>
            </p:nvSpPr>
            <p:spPr>
              <a:xfrm>
                <a:off x="172282" y="2896840"/>
                <a:ext cx="6812544" cy="1008112"/>
              </a:xfrm>
              <a:prstGeom prst="round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grpSp>
          <p:nvGrpSpPr>
            <p:cNvPr id="36" name="Groupe 35"/>
            <p:cNvGrpSpPr/>
            <p:nvPr/>
          </p:nvGrpSpPr>
          <p:grpSpPr>
            <a:xfrm>
              <a:off x="172282" y="7661515"/>
              <a:ext cx="6812544" cy="1008112"/>
              <a:chOff x="172282" y="2896840"/>
              <a:chExt cx="6812544" cy="1008112"/>
            </a:xfrm>
          </p:grpSpPr>
          <p:grpSp>
            <p:nvGrpSpPr>
              <p:cNvPr id="177" name="Groupe 176"/>
              <p:cNvGrpSpPr/>
              <p:nvPr/>
            </p:nvGrpSpPr>
            <p:grpSpPr>
              <a:xfrm>
                <a:off x="243820" y="3184896"/>
                <a:ext cx="457176" cy="432000"/>
                <a:chOff x="204724" y="683852"/>
                <a:chExt cx="457176" cy="432000"/>
              </a:xfrm>
            </p:grpSpPr>
            <p:sp>
              <p:nvSpPr>
                <p:cNvPr id="179" name="Ellipse 178"/>
                <p:cNvSpPr/>
                <p:nvPr/>
              </p:nvSpPr>
              <p:spPr>
                <a:xfrm>
                  <a:off x="217312" y="683852"/>
                  <a:ext cx="432000" cy="432000"/>
                </a:xfrm>
                <a:prstGeom prst="ellipse">
                  <a:avLst/>
                </a:prstGeom>
                <a:noFill/>
                <a:ln w="28575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CH"/>
                </a:p>
              </p:txBody>
            </p:sp>
            <p:sp>
              <p:nvSpPr>
                <p:cNvPr id="180" name="ZoneTexte 179"/>
                <p:cNvSpPr txBox="1"/>
                <p:nvPr/>
              </p:nvSpPr>
              <p:spPr>
                <a:xfrm>
                  <a:off x="204724" y="730575"/>
                  <a:ext cx="45717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CH" sz="1600" dirty="0" smtClean="0">
                      <a:latin typeface="Arial Black" panose="020B0A04020102020204" pitchFamily="34" charset="0"/>
                    </a:rPr>
                    <a:t>14</a:t>
                  </a:r>
                  <a:endParaRPr lang="fr-CH" sz="1600" dirty="0">
                    <a:latin typeface="Arial Black" panose="020B0A04020102020204" pitchFamily="34" charset="0"/>
                  </a:endParaRPr>
                </a:p>
              </p:txBody>
            </p:sp>
          </p:grpSp>
          <p:sp>
            <p:nvSpPr>
              <p:cNvPr id="178" name="Rectangle à coins arrondis 177"/>
              <p:cNvSpPr/>
              <p:nvPr/>
            </p:nvSpPr>
            <p:spPr>
              <a:xfrm>
                <a:off x="172282" y="2896840"/>
                <a:ext cx="6812544" cy="1008112"/>
              </a:xfrm>
              <a:prstGeom prst="round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grpSp>
          <p:nvGrpSpPr>
            <p:cNvPr id="37" name="Groupe 36"/>
            <p:cNvGrpSpPr/>
            <p:nvPr/>
          </p:nvGrpSpPr>
          <p:grpSpPr>
            <a:xfrm>
              <a:off x="172282" y="8860499"/>
              <a:ext cx="6812544" cy="1008112"/>
              <a:chOff x="172282" y="2896840"/>
              <a:chExt cx="6812544" cy="1008112"/>
            </a:xfrm>
          </p:grpSpPr>
          <p:grpSp>
            <p:nvGrpSpPr>
              <p:cNvPr id="173" name="Groupe 172"/>
              <p:cNvGrpSpPr/>
              <p:nvPr/>
            </p:nvGrpSpPr>
            <p:grpSpPr>
              <a:xfrm>
                <a:off x="243820" y="3184896"/>
                <a:ext cx="457176" cy="432000"/>
                <a:chOff x="204724" y="683852"/>
                <a:chExt cx="457176" cy="432000"/>
              </a:xfrm>
            </p:grpSpPr>
            <p:sp>
              <p:nvSpPr>
                <p:cNvPr id="175" name="Ellipse 174"/>
                <p:cNvSpPr/>
                <p:nvPr/>
              </p:nvSpPr>
              <p:spPr>
                <a:xfrm>
                  <a:off x="217312" y="683852"/>
                  <a:ext cx="432000" cy="432000"/>
                </a:xfrm>
                <a:prstGeom prst="ellipse">
                  <a:avLst/>
                </a:prstGeom>
                <a:noFill/>
                <a:ln w="28575"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CH"/>
                </a:p>
              </p:txBody>
            </p:sp>
            <p:sp>
              <p:nvSpPr>
                <p:cNvPr id="176" name="ZoneTexte 175"/>
                <p:cNvSpPr txBox="1"/>
                <p:nvPr/>
              </p:nvSpPr>
              <p:spPr>
                <a:xfrm>
                  <a:off x="204724" y="730575"/>
                  <a:ext cx="45717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fr-CH" sz="1600" dirty="0" smtClean="0">
                      <a:latin typeface="Arial Black" panose="020B0A04020102020204" pitchFamily="34" charset="0"/>
                    </a:rPr>
                    <a:t>16</a:t>
                  </a:r>
                  <a:endParaRPr lang="fr-CH" sz="1600" dirty="0">
                    <a:latin typeface="Arial Black" panose="020B0A04020102020204" pitchFamily="34" charset="0"/>
                  </a:endParaRPr>
                </a:p>
              </p:txBody>
            </p:sp>
          </p:grpSp>
          <p:sp>
            <p:nvSpPr>
              <p:cNvPr id="174" name="Rectangle à coins arrondis 173"/>
              <p:cNvSpPr/>
              <p:nvPr/>
            </p:nvSpPr>
            <p:spPr>
              <a:xfrm>
                <a:off x="172282" y="2896840"/>
                <a:ext cx="6812544" cy="1008112"/>
              </a:xfrm>
              <a:prstGeom prst="round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grpSp>
          <p:nvGrpSpPr>
            <p:cNvPr id="38" name="Groupe 37"/>
            <p:cNvGrpSpPr/>
            <p:nvPr/>
          </p:nvGrpSpPr>
          <p:grpSpPr>
            <a:xfrm>
              <a:off x="919136" y="2957447"/>
              <a:ext cx="5674749" cy="886898"/>
              <a:chOff x="820098" y="2952885"/>
              <a:chExt cx="5674749" cy="975674"/>
            </a:xfrm>
          </p:grpSpPr>
          <p:pic>
            <p:nvPicPr>
              <p:cNvPr id="153" name="Picture 4" descr="C:\Users\astrid\AppData\Local\Microsoft\Windows\Temporary Internet Files\Content.IE5\PT0M5RYH\MC900413612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0098" y="2952885"/>
                <a:ext cx="476096" cy="4788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4" name="Picture 4" descr="C:\Users\astrid\AppData\Local\Microsoft\Windows\Temporary Internet Files\Content.IE5\PT0M5RYH\MC900413612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72168" y="2952885"/>
                <a:ext cx="476096" cy="4788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5" name="Picture 4" descr="C:\Users\astrid\AppData\Local\Microsoft\Windows\Temporary Internet Files\Content.IE5\PT0M5RYH\MC900413612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92589" y="2952885"/>
                <a:ext cx="476096" cy="4788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6" name="Picture 4" descr="C:\Users\astrid\AppData\Local\Microsoft\Windows\Temporary Internet Files\Content.IE5\PT0M5RYH\MC900413612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99152" y="2952885"/>
                <a:ext cx="476096" cy="4788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7" name="Picture 4" descr="C:\Users\astrid\AppData\Local\Microsoft\Windows\Temporary Internet Files\Content.IE5\PT0M5RYH\MC900413612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32593" y="2952885"/>
                <a:ext cx="476096" cy="4788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8" name="Picture 4" descr="C:\Users\astrid\AppData\Local\Microsoft\Windows\Temporary Internet Files\Content.IE5\PT0M5RYH\MC900413612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4354" y="2952885"/>
                <a:ext cx="476096" cy="4788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9" name="Picture 4" descr="C:\Users\astrid\AppData\Local\Microsoft\Windows\Temporary Internet Files\Content.IE5\PT0M5RYH\MC900413612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55706" y="2952885"/>
                <a:ext cx="476096" cy="4788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0" name="Picture 4" descr="C:\Users\astrid\AppData\Local\Microsoft\Windows\Temporary Internet Files\Content.IE5\PT0M5RYH\MC900413612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43168" y="2952885"/>
                <a:ext cx="476096" cy="4788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1" name="Picture 4" descr="C:\Users\astrid\AppData\Local\Microsoft\Windows\Temporary Internet Files\Content.IE5\PT0M5RYH\MC900413612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80703" y="2952885"/>
                <a:ext cx="476096" cy="4788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2" name="Picture 4" descr="C:\Users\astrid\AppData\Local\Microsoft\Windows\Temporary Internet Files\Content.IE5\PT0M5RYH\MC900413612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75615" y="2952885"/>
                <a:ext cx="476096" cy="4788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3" name="Picture 4" descr="C:\Users\astrid\AppData\Local\Microsoft\Windows\Temporary Internet Files\Content.IE5\PT0M5RYH\MC900413612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8146" y="3449716"/>
                <a:ext cx="476096" cy="4788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4" name="Picture 4" descr="C:\Users\astrid\AppData\Local\Microsoft\Windows\Temporary Internet Files\Content.IE5\PT0M5RYH\MC900413612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10216" y="3449716"/>
                <a:ext cx="476096" cy="4788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5" name="Picture 4" descr="C:\Users\astrid\AppData\Local\Microsoft\Windows\Temporary Internet Files\Content.IE5\PT0M5RYH\MC900413612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0637" y="3449716"/>
                <a:ext cx="476096" cy="4788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6" name="Picture 4" descr="C:\Users\astrid\AppData\Local\Microsoft\Windows\Temporary Internet Files\Content.IE5\PT0M5RYH\MC900413612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37200" y="3449716"/>
                <a:ext cx="476096" cy="4788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7" name="Picture 4" descr="C:\Users\astrid\AppData\Local\Microsoft\Windows\Temporary Internet Files\Content.IE5\PT0M5RYH\MC900413612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70641" y="3449716"/>
                <a:ext cx="476096" cy="4788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8" name="Picture 4" descr="C:\Users\astrid\AppData\Local\Microsoft\Windows\Temporary Internet Files\Content.IE5\PT0M5RYH\MC900413612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2402" y="3449716"/>
                <a:ext cx="476096" cy="4788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9" name="Picture 4" descr="C:\Users\astrid\AppData\Local\Microsoft\Windows\Temporary Internet Files\Content.IE5\PT0M5RYH\MC900413612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3754" y="3449716"/>
                <a:ext cx="476096" cy="4788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0" name="Picture 4" descr="C:\Users\astrid\AppData\Local\Microsoft\Windows\Temporary Internet Files\Content.IE5\PT0M5RYH\MC900413612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81216" y="3449716"/>
                <a:ext cx="476096" cy="4788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1" name="Picture 4" descr="C:\Users\astrid\AppData\Local\Microsoft\Windows\Temporary Internet Files\Content.IE5\PT0M5RYH\MC900413612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18751" y="3449716"/>
                <a:ext cx="476096" cy="4788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2" name="Picture 4" descr="C:\Users\astrid\AppData\Local\Microsoft\Windows\Temporary Internet Files\Content.IE5\PT0M5RYH\MC900413612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13663" y="3449716"/>
                <a:ext cx="476096" cy="4788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9" name="Groupe 38"/>
            <p:cNvGrpSpPr/>
            <p:nvPr/>
          </p:nvGrpSpPr>
          <p:grpSpPr>
            <a:xfrm>
              <a:off x="748466" y="8921081"/>
              <a:ext cx="6177955" cy="903209"/>
              <a:chOff x="489480" y="8921081"/>
              <a:chExt cx="6799004" cy="903209"/>
            </a:xfrm>
          </p:grpSpPr>
          <p:pic>
            <p:nvPicPr>
              <p:cNvPr id="133" name="Picture 9" descr="C:\Users\astrid\AppData\Local\Microsoft\Windows\Temporary Internet Files\Content.IE5\SK1LLE3X\MC90036055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43578" y="8921083"/>
                <a:ext cx="362062" cy="5337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4" name="Picture 9" descr="C:\Users\astrid\AppData\Local\Microsoft\Windows\Temporary Internet Files\Content.IE5\SK1LLE3X\MC90036055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5579" y="9274251"/>
                <a:ext cx="362062" cy="5337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5" name="Picture 9" descr="C:\Users\astrid\AppData\Local\Microsoft\Windows\Temporary Internet Files\Content.IE5\SK1LLE3X\MC90036055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9480" y="9290515"/>
                <a:ext cx="362062" cy="5337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6" name="Picture 9" descr="C:\Users\astrid\AppData\Local\Microsoft\Windows\Temporary Internet Files\Content.IE5\SK1LLE3X\MC90036055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26422" y="8921081"/>
                <a:ext cx="362062" cy="5337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7" name="Picture 9" descr="C:\Users\astrid\AppData\Local\Microsoft\Windows\Temporary Internet Files\Content.IE5\SK1LLE3X\MC90036055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05916" y="8921083"/>
                <a:ext cx="362062" cy="5337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8" name="Picture 9" descr="C:\Users\astrid\AppData\Local\Microsoft\Windows\Temporary Internet Files\Content.IE5\SK1LLE3X\MC90036055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2283" y="9283083"/>
                <a:ext cx="362062" cy="5337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9" name="Picture 9" descr="C:\Users\astrid\AppData\Local\Microsoft\Windows\Temporary Internet Files\Content.IE5\SK1LLE3X\MC90036055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27182" y="8928388"/>
                <a:ext cx="362062" cy="5337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0" name="Picture 9" descr="C:\Users\astrid\AppData\Local\Microsoft\Windows\Temporary Internet Files\Content.IE5\SK1LLE3X\MC90036055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68666" y="9274251"/>
                <a:ext cx="362062" cy="5337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1" name="Picture 9" descr="C:\Users\astrid\AppData\Local\Microsoft\Windows\Temporary Internet Files\Content.IE5\SK1LLE3X\MC90036055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7238" y="8921083"/>
                <a:ext cx="362062" cy="5337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2" name="Picture 9" descr="C:\Users\astrid\AppData\Local\Microsoft\Windows\Temporary Internet Files\Content.IE5\SK1LLE3X\MC90036055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4927" y="9264696"/>
                <a:ext cx="362062" cy="5337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3" name="Picture 9" descr="C:\Users\astrid\AppData\Local\Microsoft\Windows\Temporary Internet Files\Content.IE5\SK1LLE3X\MC90036055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5119" y="8921083"/>
                <a:ext cx="362062" cy="5337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4" name="Picture 9" descr="C:\Users\astrid\AppData\Local\Microsoft\Windows\Temporary Internet Files\Content.IE5\SK1LLE3X\MC90036055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90689" y="9274251"/>
                <a:ext cx="362062" cy="5337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5" name="Picture 9" descr="C:\Users\astrid\AppData\Local\Microsoft\Windows\Temporary Internet Files\Content.IE5\SK1LLE3X\MC90036055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99780" y="8928389"/>
                <a:ext cx="362062" cy="5337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6" name="Picture 9" descr="C:\Users\astrid\AppData\Local\Microsoft\Windows\Temporary Internet Files\Content.IE5\SK1LLE3X\MC90036055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1116" y="9283081"/>
                <a:ext cx="362062" cy="5337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7" name="Picture 9" descr="C:\Users\astrid\AppData\Local\Microsoft\Windows\Temporary Internet Files\Content.IE5\SK1LLE3X\MC90036055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3483" y="8921082"/>
                <a:ext cx="362062" cy="5337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8" name="Picture 9" descr="C:\Users\astrid\AppData\Local\Microsoft\Windows\Temporary Internet Files\Content.IE5\SK1LLE3X\MC90036055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65545" y="9266943"/>
                <a:ext cx="362062" cy="5337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9" name="Picture 9" descr="C:\Users\astrid\AppData\Local\Microsoft\Windows\Temporary Internet Files\Content.IE5\SK1LLE3X\MC90036055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17679" y="8928390"/>
                <a:ext cx="362062" cy="5337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0" name="Picture 9" descr="C:\Users\astrid\AppData\Local\Microsoft\Windows\Temporary Internet Files\Content.IE5\SK1LLE3X\MC90036055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75558" y="9266944"/>
                <a:ext cx="362062" cy="5337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1" name="Picture 9" descr="C:\Users\astrid\AppData\Local\Microsoft\Windows\Temporary Internet Files\Content.IE5\SK1LLE3X\MC90036055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09809" y="8921083"/>
                <a:ext cx="362062" cy="5337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" name="Picture 9" descr="C:\Users\astrid\AppData\Local\Microsoft\Windows\Temporary Internet Files\Content.IE5\SK1LLE3X\MC90036055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64360" y="9283083"/>
                <a:ext cx="362062" cy="5337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0" name="Groupe 39"/>
            <p:cNvGrpSpPr/>
            <p:nvPr/>
          </p:nvGrpSpPr>
          <p:grpSpPr>
            <a:xfrm>
              <a:off x="886695" y="7704608"/>
              <a:ext cx="5707190" cy="864096"/>
              <a:chOff x="886695" y="7704608"/>
              <a:chExt cx="4570238" cy="651755"/>
            </a:xfrm>
          </p:grpSpPr>
          <p:pic>
            <p:nvPicPr>
              <p:cNvPr id="117" name="Picture 5" descr="C:\Users\astrid\AppData\Local\Microsoft\Windows\Temporary Internet Files\Content.IE5\SK1LLE3X\MC900391460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6695" y="7704608"/>
                <a:ext cx="564975" cy="3365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8" name="Picture 5" descr="C:\Users\astrid\AppData\Local\Microsoft\Windows\Temporary Internet Files\Content.IE5\SK1LLE3X\MC900391460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6695" y="8019776"/>
                <a:ext cx="564975" cy="3365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9" name="Picture 5" descr="C:\Users\astrid\AppData\Local\Microsoft\Windows\Temporary Internet Files\Content.IE5\SK1LLE3X\MC900391460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1670" y="7704608"/>
                <a:ext cx="564975" cy="3365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0" name="Picture 5" descr="C:\Users\astrid\AppData\Local\Microsoft\Windows\Temporary Internet Files\Content.IE5\SK1LLE3X\MC900391460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1670" y="8019776"/>
                <a:ext cx="564975" cy="3365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1" name="Picture 5" descr="C:\Users\astrid\AppData\Local\Microsoft\Windows\Temporary Internet Files\Content.IE5\SK1LLE3X\MC900391460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37200" y="7704608"/>
                <a:ext cx="564975" cy="3365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2" name="Picture 5" descr="C:\Users\astrid\AppData\Local\Microsoft\Windows\Temporary Internet Files\Content.IE5\SK1LLE3X\MC900391460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37200" y="8019776"/>
                <a:ext cx="564975" cy="3365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3" name="Picture 5" descr="C:\Users\astrid\AppData\Local\Microsoft\Windows\Temporary Internet Files\Content.IE5\SK1LLE3X\MC900391460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8573" y="7704608"/>
                <a:ext cx="564975" cy="3365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4" name="Picture 5" descr="C:\Users\astrid\AppData\Local\Microsoft\Windows\Temporary Internet Files\Content.IE5\SK1LLE3X\MC900391460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8573" y="8019776"/>
                <a:ext cx="564975" cy="3365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5" name="Picture 5" descr="C:\Users\astrid\AppData\Local\Microsoft\Windows\Temporary Internet Files\Content.IE5\SK1LLE3X\MC900391460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70080" y="7704608"/>
                <a:ext cx="564975" cy="3365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" name="Picture 5" descr="C:\Users\astrid\AppData\Local\Microsoft\Windows\Temporary Internet Files\Content.IE5\SK1LLE3X\MC900391460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70080" y="8019776"/>
                <a:ext cx="564975" cy="3365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7" name="Picture 5" descr="C:\Users\astrid\AppData\Local\Microsoft\Windows\Temporary Internet Files\Content.IE5\SK1LLE3X\MC900391460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35055" y="7704608"/>
                <a:ext cx="564975" cy="3365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8" name="Picture 5" descr="C:\Users\astrid\AppData\Local\Microsoft\Windows\Temporary Internet Files\Content.IE5\SK1LLE3X\MC900391460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35055" y="8019776"/>
                <a:ext cx="564975" cy="3365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9" name="Picture 5" descr="C:\Users\astrid\AppData\Local\Microsoft\Windows\Temporary Internet Files\Content.IE5\SK1LLE3X\MC900391460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0585" y="7704608"/>
                <a:ext cx="564975" cy="3365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0" name="Picture 5" descr="C:\Users\astrid\AppData\Local\Microsoft\Windows\Temporary Internet Files\Content.IE5\SK1LLE3X\MC900391460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0585" y="8019776"/>
                <a:ext cx="564975" cy="3365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1" name="Picture 5" descr="C:\Users\astrid\AppData\Local\Microsoft\Windows\Temporary Internet Files\Content.IE5\SK1LLE3X\MC900391460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91958" y="7704608"/>
                <a:ext cx="564975" cy="3365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2" name="Picture 5" descr="C:\Users\astrid\AppData\Local\Microsoft\Windows\Temporary Internet Files\Content.IE5\SK1LLE3X\MC900391460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91958" y="8019776"/>
                <a:ext cx="564975" cy="3365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1" name="Groupe 40"/>
            <p:cNvGrpSpPr/>
            <p:nvPr/>
          </p:nvGrpSpPr>
          <p:grpSpPr>
            <a:xfrm>
              <a:off x="851542" y="6549995"/>
              <a:ext cx="5695891" cy="910127"/>
              <a:chOff x="721254" y="6598988"/>
              <a:chExt cx="5553201" cy="774356"/>
            </a:xfrm>
          </p:grpSpPr>
          <p:pic>
            <p:nvPicPr>
              <p:cNvPr id="97" name="Picture 6" descr="C:\Users\astrid\AppData\Local\Microsoft\Windows\Temporary Internet Files\Content.IE5\E1YOJDSQ\MC900384016[1].wmf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7944" y="6598991"/>
                <a:ext cx="511408" cy="3801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8" name="Picture 6" descr="C:\Users\astrid\AppData\Local\Microsoft\Windows\Temporary Internet Files\Content.IE5\E1YOJDSQ\MC900384016[1].wmf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98952" y="6598991"/>
                <a:ext cx="511408" cy="3801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9" name="Picture 6" descr="C:\Users\astrid\AppData\Local\Microsoft\Windows\Temporary Internet Files\Content.IE5\E1YOJDSQ\MC900384016[1].wmf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28941" y="6598991"/>
                <a:ext cx="511408" cy="3801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0" name="Picture 6" descr="C:\Users\astrid\AppData\Local\Microsoft\Windows\Temporary Internet Files\Content.IE5\E1YOJDSQ\MC900384016[1].wmf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73036" y="6598991"/>
                <a:ext cx="511408" cy="3801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1" name="Picture 6" descr="C:\Users\astrid\AppData\Local\Microsoft\Windows\Temporary Internet Files\Content.IE5\E1YOJDSQ\MC900384016[1].wmf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83351" y="6598991"/>
                <a:ext cx="511408" cy="3801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" name="Picture 6" descr="C:\Users\astrid\AppData\Local\Microsoft\Windows\Temporary Internet Files\Content.IE5\E1YOJDSQ\MC900384016[1].wmf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48734" y="6598990"/>
                <a:ext cx="511408" cy="3801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" name="Picture 6" descr="C:\Users\astrid\AppData\Local\Microsoft\Windows\Temporary Internet Files\Content.IE5\E1YOJDSQ\MC900384016[1].wmf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3047" y="6598988"/>
                <a:ext cx="511408" cy="3801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4" name="Picture 6" descr="C:\Users\astrid\AppData\Local\Microsoft\Windows\Temporary Internet Files\Content.IE5\E1YOJDSQ\MC900384016[1].wmf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1961" y="6598991"/>
                <a:ext cx="511408" cy="3801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5" name="Picture 6" descr="C:\Users\astrid\AppData\Local\Microsoft\Windows\Temporary Internet Files\Content.IE5\E1YOJDSQ\MC900384016[1].wmf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93083" y="6598991"/>
                <a:ext cx="511408" cy="3801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6" name="Picture 6" descr="C:\Users\astrid\AppData\Local\Microsoft\Windows\Temporary Internet Files\Content.IE5\E1YOJDSQ\MC900384016[1].wmf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38677" y="6598989"/>
                <a:ext cx="511408" cy="3801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7" name="Picture 6" descr="C:\Users\astrid\AppData\Local\Microsoft\Windows\Temporary Internet Files\Content.IE5\E1YOJDSQ\MC900384016[1].wmf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1254" y="6993209"/>
                <a:ext cx="511408" cy="3801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8" name="Picture 6" descr="C:\Users\astrid\AppData\Local\Microsoft\Windows\Temporary Internet Files\Content.IE5\E1YOJDSQ\MC900384016[1].wmf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262" y="6993209"/>
                <a:ext cx="511408" cy="3801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9" name="Picture 6" descr="C:\Users\astrid\AppData\Local\Microsoft\Windows\Temporary Internet Files\Content.IE5\E1YOJDSQ\MC900384016[1].wmf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2251" y="6993209"/>
                <a:ext cx="511408" cy="3801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0" name="Picture 6" descr="C:\Users\astrid\AppData\Local\Microsoft\Windows\Temporary Internet Files\Content.IE5\E1YOJDSQ\MC900384016[1].wmf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16346" y="6993209"/>
                <a:ext cx="511408" cy="3801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1" name="Picture 6" descr="C:\Users\astrid\AppData\Local\Microsoft\Windows\Temporary Internet Files\Content.IE5\E1YOJDSQ\MC900384016[1].wmf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26661" y="6993209"/>
                <a:ext cx="511408" cy="3801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2" name="Picture 6" descr="C:\Users\astrid\AppData\Local\Microsoft\Windows\Temporary Internet Files\Content.IE5\E1YOJDSQ\MC900384016[1].wmf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2044" y="6993208"/>
                <a:ext cx="511408" cy="3801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3" name="Picture 6" descr="C:\Users\astrid\AppData\Local\Microsoft\Windows\Temporary Internet Files\Content.IE5\E1YOJDSQ\MC900384016[1].wmf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06357" y="6993206"/>
                <a:ext cx="511408" cy="3801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4" name="Picture 6" descr="C:\Users\astrid\AppData\Local\Microsoft\Windows\Temporary Internet Files\Content.IE5\E1YOJDSQ\MC900384016[1].wmf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75271" y="6993209"/>
                <a:ext cx="511408" cy="3801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5" name="Picture 6" descr="C:\Users\astrid\AppData\Local\Microsoft\Windows\Temporary Internet Files\Content.IE5\E1YOJDSQ\MC900384016[1].wmf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36393" y="6993209"/>
                <a:ext cx="511408" cy="3801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6" name="Picture 6" descr="C:\Users\astrid\AppData\Local\Microsoft\Windows\Temporary Internet Files\Content.IE5\E1YOJDSQ\MC900384016[1].wmf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81987" y="6993207"/>
                <a:ext cx="511408" cy="3801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2" name="Groupe 41"/>
            <p:cNvGrpSpPr/>
            <p:nvPr/>
          </p:nvGrpSpPr>
          <p:grpSpPr>
            <a:xfrm>
              <a:off x="748467" y="4142695"/>
              <a:ext cx="6200287" cy="824136"/>
              <a:chOff x="748467" y="4142695"/>
              <a:chExt cx="6894382" cy="824136"/>
            </a:xfrm>
          </p:grpSpPr>
          <p:pic>
            <p:nvPicPr>
              <p:cNvPr id="77" name="Picture 7" descr="C:\Program Files (x86)\Microsoft Office\MEDIA\CAGCAT10\j0212957.wmf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8467" y="4142696"/>
                <a:ext cx="645709" cy="4054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8" name="Picture 7" descr="C:\Program Files (x86)\Microsoft Office\MEDIA\CAGCAT10\j0212957.wmf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4238" y="4142696"/>
                <a:ext cx="645709" cy="4054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9" name="Picture 7" descr="C:\Program Files (x86)\Microsoft Office\MEDIA\CAGCAT10\j0212957.wmf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27740" y="4142696"/>
                <a:ext cx="645709" cy="4054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0" name="Picture 7" descr="C:\Program Files (x86)\Microsoft Office\MEDIA\CAGCAT10\j0212957.wmf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8529" y="4142696"/>
                <a:ext cx="645709" cy="4054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1" name="Picture 7" descr="C:\Program Files (x86)\Microsoft Office\MEDIA\CAGCAT10\j0212957.wmf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22624" y="4142696"/>
                <a:ext cx="645709" cy="4054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2" name="Picture 7" descr="C:\Program Files (x86)\Microsoft Office\MEDIA\CAGCAT10\j0212957.wmf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2983" y="4142695"/>
                <a:ext cx="645709" cy="4054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3" name="Picture 7" descr="C:\Program Files (x86)\Microsoft Office\MEDIA\CAGCAT10\j0212957.wmf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08754" y="4142695"/>
                <a:ext cx="645709" cy="4054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4" name="Picture 7" descr="C:\Program Files (x86)\Microsoft Office\MEDIA\CAGCAT10\j0212957.wmf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02256" y="4142695"/>
                <a:ext cx="645709" cy="4054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5" name="Picture 7" descr="C:\Program Files (x86)\Microsoft Office\MEDIA\CAGCAT10\j0212957.wmf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3045" y="4142695"/>
                <a:ext cx="645709" cy="4054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6" name="Picture 7" descr="C:\Program Files (x86)\Microsoft Office\MEDIA\CAGCAT10\j0212957.wmf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97140" y="4142695"/>
                <a:ext cx="645709" cy="4054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7" name="Picture 7" descr="C:\Program Files (x86)\Microsoft Office\MEDIA\CAGCAT10\j0212957.wmf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8467" y="4561408"/>
                <a:ext cx="645709" cy="4054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8" name="Picture 7" descr="C:\Program Files (x86)\Microsoft Office\MEDIA\CAGCAT10\j0212957.wmf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4238" y="4561408"/>
                <a:ext cx="645709" cy="4054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9" name="Picture 7" descr="C:\Program Files (x86)\Microsoft Office\MEDIA\CAGCAT10\j0212957.wmf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27740" y="4561408"/>
                <a:ext cx="645709" cy="4054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0" name="Picture 7" descr="C:\Program Files (x86)\Microsoft Office\MEDIA\CAGCAT10\j0212957.wmf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8529" y="4561408"/>
                <a:ext cx="645709" cy="4054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1" name="Picture 7" descr="C:\Program Files (x86)\Microsoft Office\MEDIA\CAGCAT10\j0212957.wmf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22624" y="4561408"/>
                <a:ext cx="645709" cy="4054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" name="Picture 7" descr="C:\Program Files (x86)\Microsoft Office\MEDIA\CAGCAT10\j0212957.wmf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2983" y="4561407"/>
                <a:ext cx="645709" cy="4054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3" name="Picture 7" descr="C:\Program Files (x86)\Microsoft Office\MEDIA\CAGCAT10\j0212957.wmf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08754" y="4561407"/>
                <a:ext cx="645709" cy="4054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4" name="Picture 7" descr="C:\Program Files (x86)\Microsoft Office\MEDIA\CAGCAT10\j0212957.wmf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02256" y="4561407"/>
                <a:ext cx="645709" cy="4054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5" name="Picture 7" descr="C:\Program Files (x86)\Microsoft Office\MEDIA\CAGCAT10\j0212957.wmf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3045" y="4561407"/>
                <a:ext cx="645709" cy="4054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6" name="Picture 7" descr="C:\Program Files (x86)\Microsoft Office\MEDIA\CAGCAT10\j0212957.wmf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97140" y="4561407"/>
                <a:ext cx="645709" cy="4054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3" name="Groupe 42"/>
            <p:cNvGrpSpPr/>
            <p:nvPr/>
          </p:nvGrpSpPr>
          <p:grpSpPr>
            <a:xfrm>
              <a:off x="748467" y="5298344"/>
              <a:ext cx="6088275" cy="909072"/>
              <a:chOff x="748467" y="5298344"/>
              <a:chExt cx="7551995" cy="909072"/>
            </a:xfrm>
          </p:grpSpPr>
          <p:grpSp>
            <p:nvGrpSpPr>
              <p:cNvPr id="55" name="Groupe 54"/>
              <p:cNvGrpSpPr/>
              <p:nvPr/>
            </p:nvGrpSpPr>
            <p:grpSpPr>
              <a:xfrm>
                <a:off x="748467" y="5298344"/>
                <a:ext cx="3766635" cy="909072"/>
                <a:chOff x="748467" y="5298344"/>
                <a:chExt cx="3766635" cy="909072"/>
              </a:xfrm>
            </p:grpSpPr>
            <p:pic>
              <p:nvPicPr>
                <p:cNvPr id="67" name="Picture 8" descr="C:\Users\astrid\AppData\Local\Microsoft\Windows\Temporary Internet Files\Content.IE5\PT0M5RYH\MC900251108[1].wmf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7193" y="5298344"/>
                  <a:ext cx="704434" cy="4620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8" name="Picture 8" descr="C:\Users\astrid\AppData\Local\Microsoft\Windows\Temporary Internet Files\Content.IE5\PT0M5RYH\MC900251108[1].wmf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748467" y="5745368"/>
                  <a:ext cx="704434" cy="4620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9" name="Picture 8" descr="C:\Users\astrid\AppData\Local\Microsoft\Windows\Temporary Internet Files\Content.IE5\PT0M5RYH\MC900251108[1].wmf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53948" y="5298344"/>
                  <a:ext cx="704434" cy="4620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0" name="Picture 8" descr="C:\Users\astrid\AppData\Local\Microsoft\Windows\Temporary Internet Files\Content.IE5\PT0M5RYH\MC900251108[1].wmf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1515222" y="5745368"/>
                  <a:ext cx="704434" cy="4620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1" name="Picture 8" descr="C:\Users\astrid\AppData\Local\Microsoft\Windows\Temporary Internet Files\Content.IE5\PT0M5RYH\MC900251108[1].wmf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98312" y="5298344"/>
                  <a:ext cx="704434" cy="4620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2" name="Picture 8" descr="C:\Users\astrid\AppData\Local\Microsoft\Windows\Temporary Internet Files\Content.IE5\PT0M5RYH\MC900251108[1].wmf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2259586" y="5745368"/>
                  <a:ext cx="704434" cy="4620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3" name="Picture 8" descr="C:\Users\astrid\AppData\Local\Microsoft\Windows\Temporary Internet Files\Content.IE5\PT0M5RYH\MC900251108[1].wmf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51382" y="5298344"/>
                  <a:ext cx="704434" cy="4620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4" name="Picture 8" descr="C:\Users\astrid\AppData\Local\Microsoft\Windows\Temporary Internet Files\Content.IE5\PT0M5RYH\MC900251108[1].wmf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3012656" y="5745368"/>
                  <a:ext cx="704434" cy="4620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5" name="Picture 8" descr="C:\Users\astrid\AppData\Local\Microsoft\Windows\Temporary Internet Files\Content.IE5\PT0M5RYH\MC900251108[1].wmf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10668" y="5298344"/>
                  <a:ext cx="704434" cy="4620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6" name="Picture 8" descr="C:\Users\astrid\AppData\Local\Microsoft\Windows\Temporary Internet Files\Content.IE5\PT0M5RYH\MC900251108[1].wmf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3771942" y="5745368"/>
                  <a:ext cx="704434" cy="4620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56" name="Groupe 55"/>
              <p:cNvGrpSpPr/>
              <p:nvPr/>
            </p:nvGrpSpPr>
            <p:grpSpPr>
              <a:xfrm>
                <a:off x="4533827" y="5298344"/>
                <a:ext cx="3766635" cy="909072"/>
                <a:chOff x="748467" y="5298344"/>
                <a:chExt cx="3766635" cy="909072"/>
              </a:xfrm>
            </p:grpSpPr>
            <p:pic>
              <p:nvPicPr>
                <p:cNvPr id="57" name="Picture 8" descr="C:\Users\astrid\AppData\Local\Microsoft\Windows\Temporary Internet Files\Content.IE5\PT0M5RYH\MC900251108[1].wmf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7193" y="5298344"/>
                  <a:ext cx="704434" cy="4620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8" name="Picture 8" descr="C:\Users\astrid\AppData\Local\Microsoft\Windows\Temporary Internet Files\Content.IE5\PT0M5RYH\MC900251108[1].wmf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748467" y="5745368"/>
                  <a:ext cx="704434" cy="4620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9" name="Picture 8" descr="C:\Users\astrid\AppData\Local\Microsoft\Windows\Temporary Internet Files\Content.IE5\PT0M5RYH\MC900251108[1].wmf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53948" y="5298344"/>
                  <a:ext cx="704434" cy="4620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0" name="Picture 8" descr="C:\Users\astrid\AppData\Local\Microsoft\Windows\Temporary Internet Files\Content.IE5\PT0M5RYH\MC900251108[1].wmf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1515222" y="5745368"/>
                  <a:ext cx="704434" cy="4620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1" name="Picture 8" descr="C:\Users\astrid\AppData\Local\Microsoft\Windows\Temporary Internet Files\Content.IE5\PT0M5RYH\MC900251108[1].wmf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98312" y="5298344"/>
                  <a:ext cx="704434" cy="4620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2" name="Picture 8" descr="C:\Users\astrid\AppData\Local\Microsoft\Windows\Temporary Internet Files\Content.IE5\PT0M5RYH\MC900251108[1].wmf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2259586" y="5745368"/>
                  <a:ext cx="704434" cy="4620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3" name="Picture 8" descr="C:\Users\astrid\AppData\Local\Microsoft\Windows\Temporary Internet Files\Content.IE5\PT0M5RYH\MC900251108[1].wmf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51382" y="5298344"/>
                  <a:ext cx="704434" cy="4620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4" name="Picture 8" descr="C:\Users\astrid\AppData\Local\Microsoft\Windows\Temporary Internet Files\Content.IE5\PT0M5RYH\MC900251108[1].wmf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3012656" y="5745368"/>
                  <a:ext cx="704434" cy="4620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5" name="Picture 8" descr="C:\Users\astrid\AppData\Local\Microsoft\Windows\Temporary Internet Files\Content.IE5\PT0M5RYH\MC900251108[1].wmf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10668" y="5298344"/>
                  <a:ext cx="704434" cy="4620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6" name="Picture 8" descr="C:\Users\astrid\AppData\Local\Microsoft\Windows\Temporary Internet Files\Content.IE5\PT0M5RYH\MC900251108[1].wmf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3771942" y="5745368"/>
                  <a:ext cx="704434" cy="4620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grpSp>
          <p:nvGrpSpPr>
            <p:cNvPr id="44" name="Groupe 43"/>
            <p:cNvGrpSpPr/>
            <p:nvPr/>
          </p:nvGrpSpPr>
          <p:grpSpPr>
            <a:xfrm>
              <a:off x="718461" y="2166976"/>
              <a:ext cx="6106129" cy="576426"/>
              <a:chOff x="699392" y="1736328"/>
              <a:chExt cx="6106129" cy="576426"/>
            </a:xfrm>
          </p:grpSpPr>
          <p:pic>
            <p:nvPicPr>
              <p:cNvPr id="45" name="Picture 3" descr="C:\Users\astrid\AppData\Local\Microsoft\Windows\Temporary Internet Files\Content.IE5\1OO4Z7NU\MC900434719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6716" y="1746810"/>
                <a:ext cx="512538" cy="55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6" name="Picture 3" descr="C:\Users\astrid\AppData\Local\Microsoft\Windows\Temporary Internet Files\Content.IE5\1OO4Z7NU\MC900434719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17137" y="1736328"/>
                <a:ext cx="512538" cy="55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7" name="Picture 3" descr="C:\Users\astrid\AppData\Local\Microsoft\Windows\Temporary Internet Files\Content.IE5\1OO4Z7NU\MC900434719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92983" y="1736328"/>
                <a:ext cx="512538" cy="55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8" name="Picture 3" descr="C:\Users\astrid\AppData\Local\Microsoft\Windows\Temporary Internet Files\Content.IE5\1OO4Z7NU\MC900434719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72302" y="1745538"/>
                <a:ext cx="512538" cy="55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9" name="Picture 3" descr="C:\Users\astrid\AppData\Local\Microsoft\Windows\Temporary Internet Files\Content.IE5\1OO4Z7NU\MC900434719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9392" y="1755062"/>
                <a:ext cx="512538" cy="55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0" name="Picture 3" descr="C:\Users\astrid\AppData\Local\Microsoft\Windows\Temporary Internet Files\Content.IE5\1OO4Z7NU\MC900434719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00686" y="1745538"/>
                <a:ext cx="512538" cy="55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" name="Picture 3" descr="C:\Users\astrid\AppData\Local\Microsoft\Windows\Temporary Internet Files\Content.IE5\1OO4Z7NU\MC900434719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67785" y="1755062"/>
                <a:ext cx="512538" cy="55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2" name="Picture 3" descr="C:\Users\astrid\AppData\Local\Microsoft\Windows\Temporary Internet Files\Content.IE5\1OO4Z7NU\MC900434719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04222" y="1745538"/>
                <a:ext cx="512538" cy="55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3" name="Picture 3" descr="C:\Users\astrid\AppData\Local\Microsoft\Windows\Temporary Internet Files\Content.IE5\1OO4Z7NU\MC900434719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0617" y="1745538"/>
                <a:ext cx="512538" cy="55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4" name="Picture 3" descr="C:\Users\astrid\AppData\Local\Microsoft\Windows\Temporary Internet Files\Content.IE5\1OO4Z7NU\MC900434719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84400" y="1745538"/>
                <a:ext cx="512538" cy="5576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8677233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Personnalisé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astrid</dc:creator>
  <cp:lastModifiedBy>astrid</cp:lastModifiedBy>
  <cp:revision>1</cp:revision>
  <dcterms:created xsi:type="dcterms:W3CDTF">2013-11-18T18:07:44Z</dcterms:created>
  <dcterms:modified xsi:type="dcterms:W3CDTF">2013-11-18T18:09:04Z</dcterms:modified>
</cp:coreProperties>
</file>