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718" y="-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94C8-8641-421C-8C44-5A5EAD72BD57}" type="datetimeFigureOut">
              <a:rPr lang="fr-FR" smtClean="0"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3C68-F0B6-4A0D-8BC7-97BE7AFDC87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 l="30318"/>
          <a:stretch>
            <a:fillRect/>
          </a:stretch>
        </p:blipFill>
        <p:spPr bwMode="auto">
          <a:xfrm>
            <a:off x="2276872" y="1856656"/>
            <a:ext cx="2016224" cy="439588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4592"/>
          <a:stretch>
            <a:fillRect/>
          </a:stretch>
        </p:blipFill>
        <p:spPr bwMode="auto">
          <a:xfrm>
            <a:off x="188640" y="344488"/>
            <a:ext cx="6340899" cy="149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0" y="6321152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Etude du code alphabétique</a:t>
            </a:r>
          </a:p>
          <a:p>
            <a:pPr algn="ctr"/>
            <a:endParaRPr lang="fr-FR" sz="3600" dirty="0">
              <a:latin typeface="Comic Sans MS" pitchFamily="66" charset="0"/>
            </a:endParaRPr>
          </a:p>
          <a:p>
            <a:pPr algn="ctr"/>
            <a:endParaRPr lang="fr-FR" sz="3600" dirty="0" smtClean="0">
              <a:latin typeface="Comic Sans MS" pitchFamily="66" charset="0"/>
            </a:endParaRPr>
          </a:p>
          <a:p>
            <a:pPr algn="ctr"/>
            <a:r>
              <a:rPr lang="fr-FR" sz="2800" dirty="0" smtClean="0">
                <a:latin typeface="Comic Sans MS" pitchFamily="66" charset="0"/>
              </a:rPr>
              <a:t>Ce porte-vues appartient à </a:t>
            </a:r>
          </a:p>
          <a:p>
            <a:pPr algn="ctr"/>
            <a:endParaRPr lang="fr-FR" sz="1400" dirty="0">
              <a:latin typeface="Comic Sans MS" pitchFamily="66" charset="0"/>
            </a:endParaRPr>
          </a:p>
          <a:p>
            <a:pPr algn="ctr"/>
            <a:endParaRPr lang="fr-FR" sz="1400" dirty="0" smtClean="0">
              <a:latin typeface="Comic Sans MS" pitchFamily="66" charset="0"/>
            </a:endParaRPr>
          </a:p>
          <a:p>
            <a:pPr algn="ctr"/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......................................................</a:t>
            </a:r>
          </a:p>
          <a:p>
            <a:pPr algn="ctr"/>
            <a:endParaRPr lang="fr-FR" sz="1400" dirty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Ecole ................................... Classe de ......................................</a:t>
            </a:r>
          </a:p>
          <a:p>
            <a:pPr algn="ctr"/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admin-1</dc:creator>
  <cp:lastModifiedBy>admin-1</cp:lastModifiedBy>
  <cp:revision>2</cp:revision>
  <dcterms:created xsi:type="dcterms:W3CDTF">2021-07-31T15:39:29Z</dcterms:created>
  <dcterms:modified xsi:type="dcterms:W3CDTF">2021-07-31T15:43:46Z</dcterms:modified>
</cp:coreProperties>
</file>