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E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E703D-8A7B-4538-9B5C-AF39AF8D9DE8}" type="datetimeFigureOut">
              <a:rPr lang="fr-FR" smtClean="0"/>
              <a:pPr/>
              <a:t>08/08/2010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8EB7-6E3C-4ABC-B985-E635816739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fr/imgres?imgurl=http://www.geraldherault-leblog.com/files/2007/09/classe.gif&amp;imgrefurl=http://www.geraldherault-leblog.com/2007/09/&amp;h=350&amp;w=469&amp;sz=28&amp;hl=fr&amp;start=3&amp;tbnid=TJSGqfRdTRlyeM:&amp;tbnh=96&amp;tbnw=128&amp;prev=/images?q=classe&amp;hl=fr&amp;rlz=1T4ADBS_frFR267FR26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5143504" y="357166"/>
            <a:ext cx="3357586" cy="4643470"/>
            <a:chOff x="5143504" y="357166"/>
            <a:chExt cx="3357586" cy="4643470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5214942" y="1714488"/>
              <a:ext cx="3286148" cy="328614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chemeClr val="accent2">
                  <a:lumMod val="75000"/>
                </a:schemeClr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  <a:softEdge rad="31750"/>
            </a:effectLst>
            <a:scene3d>
              <a:camera prst="obliqueTopRight"/>
              <a:lightRig rig="threePt" dir="t"/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18" name="ZoneTexte 17"/>
            <p:cNvSpPr txBox="1"/>
            <p:nvPr/>
          </p:nvSpPr>
          <p:spPr>
            <a:xfrm>
              <a:off x="5143504" y="357166"/>
              <a:ext cx="3357586" cy="877163"/>
            </a:xfrm>
            <a:prstGeom prst="rect">
              <a:avLst/>
            </a:prstGeom>
            <a:noFill/>
            <a:ln w="69850">
              <a:solidFill>
                <a:schemeClr val="accent2">
                  <a:lumMod val="7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 smtClean="0">
                  <a:latin typeface="AbcKids" pitchFamily="2" charset="0"/>
                </a:rPr>
                <a:t>Distributeur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</a:t>
              </a:r>
              <a:r>
                <a:rPr lang="fr-FR" sz="900" b="1" dirty="0" smtClean="0">
                  <a:latin typeface="Comic Sans MS" pitchFamily="66" charset="0"/>
                </a:rPr>
                <a:t>Distribuer les cahiers, les livres et les documents.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900" b="1" dirty="0" smtClean="0">
                  <a:latin typeface="Comic Sans MS" pitchFamily="66" charset="0"/>
                </a:rPr>
                <a:t> Ramasser les cahiers, les livres et les documents</a:t>
              </a: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67544" y="332656"/>
            <a:ext cx="3357586" cy="4486828"/>
            <a:chOff x="467544" y="332656"/>
            <a:chExt cx="3357586" cy="4486828"/>
          </a:xfrm>
        </p:grpSpPr>
        <p:sp>
          <p:nvSpPr>
            <p:cNvPr id="8" name="ZoneTexte 7"/>
            <p:cNvSpPr txBox="1"/>
            <p:nvPr/>
          </p:nvSpPr>
          <p:spPr>
            <a:xfrm>
              <a:off x="467544" y="332656"/>
              <a:ext cx="3357586" cy="1077218"/>
            </a:xfrm>
            <a:prstGeom prst="rect">
              <a:avLst/>
            </a:prstGeom>
            <a:noFill/>
            <a:ln w="69850">
              <a:solidFill>
                <a:srgbClr val="C41E02"/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>
                  <a:latin typeface="AbcKids" pitchFamily="2" charset="0"/>
                </a:rPr>
                <a:t>Président et ministre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Présider le conseil de classe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Représenter les élèves de la classe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Gestion de la coopérative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Donneur de parole</a:t>
              </a:r>
            </a:p>
          </p:txBody>
        </p:sp>
        <p:pic>
          <p:nvPicPr>
            <p:cNvPr id="4098" name="Picture 2" descr="http://recitpresco.qc.ca/ressources/banque/gmp/clipart/images/activites/emotions_fier_clr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1560" y="1772816"/>
              <a:ext cx="3094781" cy="3046668"/>
            </a:xfrm>
            <a:prstGeom prst="rect">
              <a:avLst/>
            </a:prstGeom>
            <a:noFill/>
            <a:ln w="190500" cap="sq">
              <a:solidFill>
                <a:srgbClr val="C41E02"/>
              </a:solidFill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928662" y="428604"/>
            <a:ext cx="3357586" cy="4644246"/>
            <a:chOff x="928662" y="428604"/>
            <a:chExt cx="3357586" cy="4644246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 rot="21416426">
              <a:off x="985052" y="1784467"/>
              <a:ext cx="3222615" cy="328838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chemeClr val="accent3">
                  <a:lumMod val="75000"/>
                </a:schemeClr>
              </a:solidFill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  <a:scene3d>
              <a:camera prst="perspectiveLeft" fov="3300000">
                <a:rot lat="0" lon="21594000" rev="21392921"/>
              </a:camera>
              <a:lightRig rig="threePt" dir="t"/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15" name="ZoneTexte 14"/>
            <p:cNvSpPr txBox="1"/>
            <p:nvPr/>
          </p:nvSpPr>
          <p:spPr>
            <a:xfrm>
              <a:off x="928662" y="428604"/>
              <a:ext cx="3357586" cy="892552"/>
            </a:xfrm>
            <a:prstGeom prst="rect">
              <a:avLst/>
            </a:prstGeom>
            <a:noFill/>
            <a:ln w="69850">
              <a:solidFill>
                <a:schemeClr val="accent3">
                  <a:lumMod val="7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 smtClean="0">
                  <a:latin typeface="AbcKids" pitchFamily="2" charset="0"/>
                </a:rPr>
                <a:t>Facteur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Rapporter la feuille de cantine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Distribuer ou apporter des messages</a:t>
              </a: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4857752" y="428604"/>
            <a:ext cx="3375377" cy="4705924"/>
            <a:chOff x="4857752" y="428604"/>
            <a:chExt cx="3375377" cy="4705924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 rot="566386">
              <a:off x="5010514" y="1846145"/>
              <a:ext cx="3222615" cy="328838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chemeClr val="accent2">
                  <a:lumMod val="60000"/>
                  <a:lumOff val="40000"/>
                </a:schemeClr>
              </a:solidFill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  <a:scene3d>
              <a:camera prst="perspectiveLeft" fov="3300000">
                <a:rot lat="0" lon="0" rev="600000"/>
              </a:camera>
              <a:lightRig rig="threePt" dir="t"/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18" name="ZoneTexte 17"/>
            <p:cNvSpPr txBox="1"/>
            <p:nvPr/>
          </p:nvSpPr>
          <p:spPr>
            <a:xfrm>
              <a:off x="4857752" y="428604"/>
              <a:ext cx="3357586" cy="1046440"/>
            </a:xfrm>
            <a:prstGeom prst="rect">
              <a:avLst/>
            </a:prstGeom>
            <a:noFill/>
            <a:ln w="69850"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 smtClean="0">
                  <a:latin typeface="AbcKids" pitchFamily="2" charset="0"/>
                </a:rPr>
                <a:t>Secrétaire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Ecrire la date au tableau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Ecrire les devoirs au tableau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Prendre des notes au conseil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714348" y="357166"/>
            <a:ext cx="3365491" cy="4574267"/>
            <a:chOff x="571472" y="928670"/>
            <a:chExt cx="3365491" cy="4574267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714348" y="2214554"/>
              <a:ext cx="3222615" cy="328838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chemeClr val="accent1">
                  <a:lumMod val="40000"/>
                  <a:lumOff val="60000"/>
                </a:schemeClr>
              </a:solidFill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  <a:scene3d>
              <a:camera prst="orthographicFront">
                <a:rot lat="21301614" lon="21568558" rev="61366"/>
              </a:camera>
              <a:lightRig rig="glow" dir="t"/>
            </a:scene3d>
            <a:sp3d contourW="12700" prstMaterial="matte">
              <a:bevelT w="25400" h="19050"/>
              <a:bevelB/>
              <a:contourClr>
                <a:srgbClr val="969696"/>
              </a:contourClr>
            </a:sp3d>
          </p:spPr>
        </p:pic>
        <p:sp>
          <p:nvSpPr>
            <p:cNvPr id="6" name="ZoneTexte 5"/>
            <p:cNvSpPr txBox="1"/>
            <p:nvPr/>
          </p:nvSpPr>
          <p:spPr>
            <a:xfrm>
              <a:off x="571472" y="928670"/>
              <a:ext cx="3357586" cy="892552"/>
            </a:xfrm>
            <a:prstGeom prst="rect">
              <a:avLst/>
            </a:prstGeom>
            <a:noFill/>
            <a:ln w="69850"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 smtClean="0">
                  <a:latin typeface="AbcKids" pitchFamily="2" charset="0"/>
                </a:rPr>
                <a:t>Laveur </a:t>
              </a:r>
              <a:endParaRPr lang="fr-FR" sz="3200" b="1" dirty="0" smtClean="0">
                <a:latin typeface="AbcKids" pitchFamily="2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>
                  <a:latin typeface="Comic Sans MS" pitchFamily="66" charset="0"/>
                </a:rPr>
                <a:t> </a:t>
              </a:r>
              <a:r>
                <a:rPr lang="fr-FR" sz="1000" b="1" dirty="0" smtClean="0">
                  <a:latin typeface="Comic Sans MS" pitchFamily="66" charset="0"/>
                </a:rPr>
                <a:t>Nettoyer le tableau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>
                  <a:latin typeface="Comic Sans MS" pitchFamily="66" charset="0"/>
                </a:rPr>
                <a:t> N</a:t>
              </a:r>
              <a:r>
                <a:rPr lang="fr-FR" sz="1000" b="1" dirty="0" smtClean="0">
                  <a:latin typeface="Comic Sans MS" pitchFamily="66" charset="0"/>
                </a:rPr>
                <a:t>ettoyer les tables 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5000628" y="428604"/>
            <a:ext cx="3357586" cy="4526525"/>
            <a:chOff x="428596" y="928670"/>
            <a:chExt cx="3357586" cy="452652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 rot="21340677">
              <a:off x="548370" y="2245734"/>
              <a:ext cx="3222615" cy="320946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C41E02"/>
              </a:solidFill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  <a:scene3d>
              <a:camera prst="orthographicFront">
                <a:rot lat="21301614" lon="21568558" rev="21361364"/>
              </a:camera>
              <a:lightRig rig="glow" dir="t"/>
            </a:scene3d>
            <a:sp3d contourW="12700" prstMaterial="matte">
              <a:bevelT w="25400" h="19050"/>
              <a:bevelB/>
              <a:contourClr>
                <a:srgbClr val="969696"/>
              </a:contourClr>
            </a:sp3d>
          </p:spPr>
        </p:pic>
        <p:sp>
          <p:nvSpPr>
            <p:cNvPr id="9" name="ZoneTexte 8"/>
            <p:cNvSpPr txBox="1"/>
            <p:nvPr/>
          </p:nvSpPr>
          <p:spPr>
            <a:xfrm>
              <a:off x="428596" y="928670"/>
              <a:ext cx="3357586" cy="892552"/>
            </a:xfrm>
            <a:prstGeom prst="rect">
              <a:avLst/>
            </a:prstGeom>
            <a:noFill/>
            <a:ln w="69850">
              <a:solidFill>
                <a:srgbClr val="C41E02"/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 smtClean="0">
                  <a:latin typeface="AbcKids" pitchFamily="2" charset="0"/>
                </a:rPr>
                <a:t>Gardien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>
                  <a:latin typeface="Comic Sans MS" pitchFamily="66" charset="0"/>
                </a:rPr>
                <a:t> </a:t>
              </a:r>
              <a:r>
                <a:rPr lang="fr-FR" sz="1000" b="1" dirty="0" smtClean="0">
                  <a:latin typeface="Comic Sans MS" pitchFamily="66" charset="0"/>
                </a:rPr>
                <a:t>Ouvrir les volets, éteindre et allumer la lumière</a:t>
              </a: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>
                  <a:latin typeface="Comic Sans MS" pitchFamily="66" charset="0"/>
                </a:rPr>
                <a:t> </a:t>
              </a:r>
              <a:r>
                <a:rPr lang="fr-FR" sz="1000" b="1" dirty="0" smtClean="0">
                  <a:latin typeface="Comic Sans MS" pitchFamily="66" charset="0"/>
                </a:rPr>
                <a:t>Vérifier que les chaises sont sur les tables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/>
          <p:cNvGrpSpPr/>
          <p:nvPr/>
        </p:nvGrpSpPr>
        <p:grpSpPr>
          <a:xfrm>
            <a:off x="571472" y="357166"/>
            <a:ext cx="3357586" cy="4687113"/>
            <a:chOff x="571472" y="357166"/>
            <a:chExt cx="3357586" cy="4687113"/>
          </a:xfrm>
        </p:grpSpPr>
        <p:sp>
          <p:nvSpPr>
            <p:cNvPr id="4" name="ZoneTexte 3"/>
            <p:cNvSpPr txBox="1"/>
            <p:nvPr/>
          </p:nvSpPr>
          <p:spPr>
            <a:xfrm>
              <a:off x="571472" y="357166"/>
              <a:ext cx="3357586" cy="892552"/>
            </a:xfrm>
            <a:prstGeom prst="rect">
              <a:avLst/>
            </a:prstGeom>
            <a:noFill/>
            <a:ln w="69850">
              <a:solidFill>
                <a:schemeClr val="accent1">
                  <a:lumMod val="7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 smtClean="0">
                  <a:latin typeface="AbcKids" pitchFamily="2" charset="0"/>
                </a:rPr>
                <a:t>Assistant </a:t>
              </a:r>
              <a:endParaRPr lang="fr-FR" sz="3200" b="1" dirty="0" smtClean="0">
                <a:latin typeface="AbcKids" pitchFamily="2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Passer le balai dans la </a:t>
              </a:r>
              <a:r>
                <a:rPr lang="fr-FR" sz="1000" b="1" dirty="0" smtClean="0">
                  <a:latin typeface="Comic Sans MS" pitchFamily="66" charset="0"/>
                </a:rPr>
                <a:t>classe</a:t>
              </a:r>
              <a:endParaRPr lang="fr-FR" sz="1000" b="1" dirty="0" smtClean="0">
                <a:latin typeface="Comic Sans MS" pitchFamily="66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</a:t>
              </a:r>
              <a:r>
                <a:rPr lang="fr-FR" sz="1000" b="1" dirty="0" smtClean="0">
                  <a:latin typeface="Comic Sans MS" pitchFamily="66" charset="0"/>
                </a:rPr>
                <a:t>Préparer et Ranger le matériel d’art visuel</a:t>
              </a:r>
              <a:endParaRPr lang="fr-FR" sz="1000" b="1" dirty="0" smtClean="0">
                <a:latin typeface="Comic Sans MS" pitchFamily="66" charset="0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1988840"/>
              <a:ext cx="3055439" cy="3055439"/>
            </a:xfrm>
            <a:prstGeom prst="rect">
              <a:avLst/>
            </a:prstGeom>
            <a:noFill/>
            <a:ln w="19050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3" name="Groupe 12"/>
          <p:cNvGrpSpPr/>
          <p:nvPr/>
        </p:nvGrpSpPr>
        <p:grpSpPr>
          <a:xfrm>
            <a:off x="5076056" y="332656"/>
            <a:ext cx="3357586" cy="4717580"/>
            <a:chOff x="5076056" y="332656"/>
            <a:chExt cx="3357586" cy="471758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9724" y="1933061"/>
              <a:ext cx="3058806" cy="3117175"/>
            </a:xfrm>
            <a:prstGeom prst="rect">
              <a:avLst/>
            </a:prstGeom>
            <a:noFill/>
            <a:ln w="1905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2" name="ZoneTexte 11"/>
            <p:cNvSpPr txBox="1"/>
            <p:nvPr/>
          </p:nvSpPr>
          <p:spPr>
            <a:xfrm>
              <a:off x="5076056" y="332656"/>
              <a:ext cx="3357586" cy="892552"/>
            </a:xfrm>
            <a:prstGeom prst="rect">
              <a:avLst/>
            </a:prstGeom>
            <a:noFill/>
            <a:ln w="6985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 smtClean="0">
                  <a:latin typeface="AbcKids" pitchFamily="2" charset="0"/>
                </a:rPr>
                <a:t>Dépanneur </a:t>
              </a:r>
              <a:endParaRPr lang="fr-FR" sz="3200" b="1" dirty="0" smtClean="0">
                <a:latin typeface="AbcKids" pitchFamily="2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</a:t>
              </a:r>
              <a:r>
                <a:rPr lang="fr-FR" sz="1000" b="1" dirty="0" smtClean="0">
                  <a:latin typeface="Comic Sans MS" pitchFamily="66" charset="0"/>
                </a:rPr>
                <a:t>remplacer un responsable qui est absent</a:t>
              </a:r>
              <a:endParaRPr lang="fr-FR" sz="1000" b="1" dirty="0" smtClean="0">
                <a:latin typeface="Comic Sans MS" pitchFamily="66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fr-FR" sz="1000" b="1" dirty="0" smtClean="0">
                  <a:latin typeface="Comic Sans MS" pitchFamily="66" charset="0"/>
                </a:rPr>
                <a:t> </a:t>
              </a:r>
              <a:r>
                <a:rPr lang="fr-FR" sz="1000" b="1" dirty="0" smtClean="0">
                  <a:latin typeface="Comic Sans MS" pitchFamily="66" charset="0"/>
                </a:rPr>
                <a:t>s’occuper des affaires des absents</a:t>
              </a:r>
              <a:endParaRPr lang="fr-FR" sz="1000" b="1" dirty="0" smtClean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71538" y="857232"/>
            <a:ext cx="7429552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0" cap="rnd" cmpd="sng">
            <a:solidFill>
              <a:schemeClr val="tx1"/>
            </a:solidFill>
            <a:prstDash val="solid"/>
          </a:ln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r"/>
            <a:endParaRPr lang="fr-FR" sz="44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bcKids" pitchFamily="2" charset="0"/>
            </a:endParaRPr>
          </a:p>
          <a:p>
            <a:pPr algn="ctr"/>
            <a:r>
              <a:rPr lang="fr-FR" sz="60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bcKids" pitchFamily="2" charset="0"/>
              </a:rPr>
              <a:t>Responsabilités de la classe</a:t>
            </a:r>
          </a:p>
          <a:p>
            <a:pPr algn="r"/>
            <a:endParaRPr lang="fr-FR" sz="44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bcKids" pitchFamily="2" charset="0"/>
            </a:endParaRPr>
          </a:p>
          <a:p>
            <a:pPr algn="r"/>
            <a:endParaRPr lang="fr-FR" sz="44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bcKids" pitchFamily="2" charset="0"/>
            </a:endParaRPr>
          </a:p>
        </p:txBody>
      </p:sp>
      <p:pic>
        <p:nvPicPr>
          <p:cNvPr id="2050" name="Picture 2" descr="http://tbn0.google.com/images?q=tbn:TJSGqfRdTRlyeM:http://www.geraldherault-leblog.com/files/2007/09/class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3429000"/>
            <a:ext cx="1500198" cy="11251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142</Words>
  <Application>Microsoft Office PowerPoint</Application>
  <PresentationFormat>Affichage à l'écran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mélanie</dc:creator>
  <cp:lastModifiedBy>mélanie</cp:lastModifiedBy>
  <cp:revision>17</cp:revision>
  <dcterms:created xsi:type="dcterms:W3CDTF">2008-08-01T22:42:51Z</dcterms:created>
  <dcterms:modified xsi:type="dcterms:W3CDTF">2010-08-08T00:42:32Z</dcterms:modified>
</cp:coreProperties>
</file>