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0" r:id="rId2"/>
    <p:sldId id="688" r:id="rId3"/>
    <p:sldId id="700" r:id="rId4"/>
    <p:sldId id="703" r:id="rId5"/>
    <p:sldId id="704" r:id="rId6"/>
    <p:sldId id="705" r:id="rId7"/>
    <p:sldId id="706" r:id="rId8"/>
    <p:sldId id="70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FB587-9117-4501-9CA6-7FBE24CE0794}" v="13" dt="2024-10-22T12:51:39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BEGIN" userId="36c2b9b0e5afe8a8" providerId="LiveId" clId="{F3AFB587-9117-4501-9CA6-7FBE24CE0794}"/>
    <pc:docChg chg="undo custSel addSld delSld modSld">
      <pc:chgData name="Fanny BEGIN" userId="36c2b9b0e5afe8a8" providerId="LiveId" clId="{F3AFB587-9117-4501-9CA6-7FBE24CE0794}" dt="2024-10-22T12:51:57.158" v="784" actId="20577"/>
      <pc:docMkLst>
        <pc:docMk/>
      </pc:docMkLst>
      <pc:sldChg chg="modSp mod">
        <pc:chgData name="Fanny BEGIN" userId="36c2b9b0e5afe8a8" providerId="LiveId" clId="{F3AFB587-9117-4501-9CA6-7FBE24CE0794}" dt="2024-10-22T12:35:52.616" v="668" actId="20577"/>
        <pc:sldMkLst>
          <pc:docMk/>
          <pc:sldMk cId="706995598" sldId="680"/>
        </pc:sldMkLst>
        <pc:spChg chg="mod">
          <ac:chgData name="Fanny BEGIN" userId="36c2b9b0e5afe8a8" providerId="LiveId" clId="{F3AFB587-9117-4501-9CA6-7FBE24CE0794}" dt="2024-10-22T12:35:52.616" v="668" actId="20577"/>
          <ac:spMkLst>
            <pc:docMk/>
            <pc:sldMk cId="706995598" sldId="680"/>
            <ac:spMk id="162" creationId="{00000000-0000-0000-0000-000000000000}"/>
          </ac:spMkLst>
        </pc:spChg>
      </pc:sldChg>
      <pc:sldChg chg="addSp delSp modSp mod modAnim">
        <pc:chgData name="Fanny BEGIN" userId="36c2b9b0e5afe8a8" providerId="LiveId" clId="{F3AFB587-9117-4501-9CA6-7FBE24CE0794}" dt="2024-10-22T12:51:39.199" v="731"/>
        <pc:sldMkLst>
          <pc:docMk/>
          <pc:sldMk cId="2612841415" sldId="688"/>
        </pc:sldMkLst>
        <pc:spChg chg="mod">
          <ac:chgData name="Fanny BEGIN" userId="36c2b9b0e5afe8a8" providerId="LiveId" clId="{F3AFB587-9117-4501-9CA6-7FBE24CE0794}" dt="2024-10-22T12:37:03.487" v="706" actId="20577"/>
          <ac:spMkLst>
            <pc:docMk/>
            <pc:sldMk cId="2612841415" sldId="688"/>
            <ac:spMk id="10" creationId="{9DA3AC08-5AF0-A711-0E9D-0596B8AF4C8C}"/>
          </ac:spMkLst>
        </pc:spChg>
        <pc:picChg chg="add del mod">
          <ac:chgData name="Fanny BEGIN" userId="36c2b9b0e5afe8a8" providerId="LiveId" clId="{F3AFB587-9117-4501-9CA6-7FBE24CE0794}" dt="2024-10-22T12:37:41.947" v="718" actId="1076"/>
          <ac:picMkLst>
            <pc:docMk/>
            <pc:sldMk cId="2612841415" sldId="688"/>
            <ac:picMk id="4" creationId="{B1FED279-7840-12EF-A711-AF5CD7AEFCF5}"/>
          </ac:picMkLst>
        </pc:picChg>
        <pc:picChg chg="add mod">
          <ac:chgData name="Fanny BEGIN" userId="36c2b9b0e5afe8a8" providerId="LiveId" clId="{F3AFB587-9117-4501-9CA6-7FBE24CE0794}" dt="2024-10-22T12:37:36.821" v="714" actId="1076"/>
          <ac:picMkLst>
            <pc:docMk/>
            <pc:sldMk cId="2612841415" sldId="688"/>
            <ac:picMk id="6" creationId="{2051878E-E0D5-0A62-7E7B-40BF75D78AA4}"/>
          </ac:picMkLst>
        </pc:picChg>
        <pc:picChg chg="add mod modCrop">
          <ac:chgData name="Fanny BEGIN" userId="36c2b9b0e5afe8a8" providerId="LiveId" clId="{F3AFB587-9117-4501-9CA6-7FBE24CE0794}" dt="2024-10-22T12:37:59.968" v="726" actId="1076"/>
          <ac:picMkLst>
            <pc:docMk/>
            <pc:sldMk cId="2612841415" sldId="688"/>
            <ac:picMk id="8" creationId="{7E24B7C2-9861-BFDD-5DCB-15EC26501945}"/>
          </ac:picMkLst>
        </pc:picChg>
        <pc:picChg chg="add mod modCrop">
          <ac:chgData name="Fanny BEGIN" userId="36c2b9b0e5afe8a8" providerId="LiveId" clId="{F3AFB587-9117-4501-9CA6-7FBE24CE0794}" dt="2024-10-22T12:37:51.043" v="721" actId="1076"/>
          <ac:picMkLst>
            <pc:docMk/>
            <pc:sldMk cId="2612841415" sldId="688"/>
            <ac:picMk id="11" creationId="{6DF3CFA7-A5CE-3F60-975C-0D189D77D5F9}"/>
          </ac:picMkLst>
        </pc:picChg>
        <pc:picChg chg="add mod">
          <ac:chgData name="Fanny BEGIN" userId="36c2b9b0e5afe8a8" providerId="LiveId" clId="{F3AFB587-9117-4501-9CA6-7FBE24CE0794}" dt="2024-10-22T12:37:39.654" v="717" actId="1076"/>
          <ac:picMkLst>
            <pc:docMk/>
            <pc:sldMk cId="2612841415" sldId="688"/>
            <ac:picMk id="14" creationId="{37B5C2DD-D92E-8A84-772C-2652DEB0B2A4}"/>
          </ac:picMkLst>
        </pc:picChg>
      </pc:sldChg>
      <pc:sldChg chg="addSp modSp mod">
        <pc:chgData name="Fanny BEGIN" userId="36c2b9b0e5afe8a8" providerId="LiveId" clId="{F3AFB587-9117-4501-9CA6-7FBE24CE0794}" dt="2024-10-22T12:10:25.349" v="197" actId="20577"/>
        <pc:sldMkLst>
          <pc:docMk/>
          <pc:sldMk cId="1925066862" sldId="700"/>
        </pc:sldMkLst>
        <pc:spChg chg="mod">
          <ac:chgData name="Fanny BEGIN" userId="36c2b9b0e5afe8a8" providerId="LiveId" clId="{F3AFB587-9117-4501-9CA6-7FBE24CE0794}" dt="2024-10-22T12:10:25.349" v="197" actId="20577"/>
          <ac:spMkLst>
            <pc:docMk/>
            <pc:sldMk cId="1925066862" sldId="700"/>
            <ac:spMk id="10" creationId="{B5A219DA-E0CD-4158-B612-7C0B18718D5C}"/>
          </ac:spMkLst>
        </pc:spChg>
        <pc:picChg chg="add mod">
          <ac:chgData name="Fanny BEGIN" userId="36c2b9b0e5afe8a8" providerId="LiveId" clId="{F3AFB587-9117-4501-9CA6-7FBE24CE0794}" dt="2024-10-22T12:09:06.216" v="45" actId="1076"/>
          <ac:picMkLst>
            <pc:docMk/>
            <pc:sldMk cId="1925066862" sldId="700"/>
            <ac:picMk id="4" creationId="{305AA5F1-698A-78A5-13E7-229E64E85AC2}"/>
          </ac:picMkLst>
        </pc:picChg>
      </pc:sldChg>
      <pc:sldChg chg="addSp modSp mod">
        <pc:chgData name="Fanny BEGIN" userId="36c2b9b0e5afe8a8" providerId="LiveId" clId="{F3AFB587-9117-4501-9CA6-7FBE24CE0794}" dt="2024-10-22T12:12:53.378" v="199" actId="1076"/>
        <pc:sldMkLst>
          <pc:docMk/>
          <pc:sldMk cId="2755618857" sldId="702"/>
        </pc:sldMkLst>
        <pc:picChg chg="add mod">
          <ac:chgData name="Fanny BEGIN" userId="36c2b9b0e5afe8a8" providerId="LiveId" clId="{F3AFB587-9117-4501-9CA6-7FBE24CE0794}" dt="2024-10-22T12:12:53.378" v="199" actId="1076"/>
          <ac:picMkLst>
            <pc:docMk/>
            <pc:sldMk cId="2755618857" sldId="702"/>
            <ac:picMk id="4" creationId="{B2BDD810-1466-9A36-05D5-8250D6D43FFB}"/>
          </ac:picMkLst>
        </pc:picChg>
      </pc:sldChg>
      <pc:sldChg chg="addSp modSp mod">
        <pc:chgData name="Fanny BEGIN" userId="36c2b9b0e5afe8a8" providerId="LiveId" clId="{F3AFB587-9117-4501-9CA6-7FBE24CE0794}" dt="2024-10-22T12:19:14.729" v="261" actId="20577"/>
        <pc:sldMkLst>
          <pc:docMk/>
          <pc:sldMk cId="3735248311" sldId="703"/>
        </pc:sldMkLst>
        <pc:spChg chg="mod">
          <ac:chgData name="Fanny BEGIN" userId="36c2b9b0e5afe8a8" providerId="LiveId" clId="{F3AFB587-9117-4501-9CA6-7FBE24CE0794}" dt="2024-10-22T12:19:14.729" v="261" actId="20577"/>
          <ac:spMkLst>
            <pc:docMk/>
            <pc:sldMk cId="3735248311" sldId="703"/>
            <ac:spMk id="10" creationId="{B5A219DA-E0CD-4158-B612-7C0B18718D5C}"/>
          </ac:spMkLst>
        </pc:spChg>
        <pc:picChg chg="add mod">
          <ac:chgData name="Fanny BEGIN" userId="36c2b9b0e5afe8a8" providerId="LiveId" clId="{F3AFB587-9117-4501-9CA6-7FBE24CE0794}" dt="2024-10-22T12:18:49.023" v="209" actId="1076"/>
          <ac:picMkLst>
            <pc:docMk/>
            <pc:sldMk cId="3735248311" sldId="703"/>
            <ac:picMk id="4" creationId="{83B69BB2-1BCF-15E2-CFF4-2283C040755E}"/>
          </ac:picMkLst>
        </pc:picChg>
      </pc:sldChg>
      <pc:sldChg chg="addSp delSp modSp add mod">
        <pc:chgData name="Fanny BEGIN" userId="36c2b9b0e5afe8a8" providerId="LiveId" clId="{F3AFB587-9117-4501-9CA6-7FBE24CE0794}" dt="2024-10-22T12:20:46.741" v="393" actId="20577"/>
        <pc:sldMkLst>
          <pc:docMk/>
          <pc:sldMk cId="2053683535" sldId="704"/>
        </pc:sldMkLst>
        <pc:spChg chg="mod">
          <ac:chgData name="Fanny BEGIN" userId="36c2b9b0e5afe8a8" providerId="LiveId" clId="{F3AFB587-9117-4501-9CA6-7FBE24CE0794}" dt="2024-10-22T12:20:46.741" v="393" actId="20577"/>
          <ac:spMkLst>
            <pc:docMk/>
            <pc:sldMk cId="2053683535" sldId="704"/>
            <ac:spMk id="10" creationId="{DE505286-B94E-CF1D-8F77-F85C81E7C2C8}"/>
          </ac:spMkLst>
        </pc:spChg>
        <pc:picChg chg="del">
          <ac:chgData name="Fanny BEGIN" userId="36c2b9b0e5afe8a8" providerId="LiveId" clId="{F3AFB587-9117-4501-9CA6-7FBE24CE0794}" dt="2024-10-22T12:13:47.782" v="208" actId="478"/>
          <ac:picMkLst>
            <pc:docMk/>
            <pc:sldMk cId="2053683535" sldId="704"/>
            <ac:picMk id="4" creationId="{AB50B2EB-EDB4-B836-F256-A39555F125F3}"/>
          </ac:picMkLst>
        </pc:picChg>
        <pc:picChg chg="add mod">
          <ac:chgData name="Fanny BEGIN" userId="36c2b9b0e5afe8a8" providerId="LiveId" clId="{F3AFB587-9117-4501-9CA6-7FBE24CE0794}" dt="2024-10-22T12:19:33.630" v="263" actId="1076"/>
          <ac:picMkLst>
            <pc:docMk/>
            <pc:sldMk cId="2053683535" sldId="704"/>
            <ac:picMk id="5" creationId="{58528CBA-A5EA-249B-C266-49E9D5A48D7F}"/>
          </ac:picMkLst>
        </pc:picChg>
      </pc:sldChg>
      <pc:sldChg chg="addSp delSp modSp add mod">
        <pc:chgData name="Fanny BEGIN" userId="36c2b9b0e5afe8a8" providerId="LiveId" clId="{F3AFB587-9117-4501-9CA6-7FBE24CE0794}" dt="2024-10-22T12:29:32.215" v="623" actId="20577"/>
        <pc:sldMkLst>
          <pc:docMk/>
          <pc:sldMk cId="3165995472" sldId="705"/>
        </pc:sldMkLst>
        <pc:spChg chg="mod">
          <ac:chgData name="Fanny BEGIN" userId="36c2b9b0e5afe8a8" providerId="LiveId" clId="{F3AFB587-9117-4501-9CA6-7FBE24CE0794}" dt="2024-10-22T12:29:32.215" v="623" actId="20577"/>
          <ac:spMkLst>
            <pc:docMk/>
            <pc:sldMk cId="3165995472" sldId="705"/>
            <ac:spMk id="10" creationId="{B1D3ED6A-336A-3F14-E6A8-C831CEE70811}"/>
          </ac:spMkLst>
        </pc:spChg>
        <pc:picChg chg="del">
          <ac:chgData name="Fanny BEGIN" userId="36c2b9b0e5afe8a8" providerId="LiveId" clId="{F3AFB587-9117-4501-9CA6-7FBE24CE0794}" dt="2024-10-22T12:13:46.116" v="207" actId="478"/>
          <ac:picMkLst>
            <pc:docMk/>
            <pc:sldMk cId="3165995472" sldId="705"/>
            <ac:picMk id="4" creationId="{49F36296-1CD5-2D40-1CC0-907CEE9EE3A0}"/>
          </ac:picMkLst>
        </pc:picChg>
        <pc:picChg chg="add mod">
          <ac:chgData name="Fanny BEGIN" userId="36c2b9b0e5afe8a8" providerId="LiveId" clId="{F3AFB587-9117-4501-9CA6-7FBE24CE0794}" dt="2024-10-22T12:21:36.558" v="451" actId="1076"/>
          <ac:picMkLst>
            <pc:docMk/>
            <pc:sldMk cId="3165995472" sldId="705"/>
            <ac:picMk id="5" creationId="{1335C77C-E459-ECF3-AF55-743DD6A4EBC1}"/>
          </ac:picMkLst>
        </pc:picChg>
      </pc:sldChg>
      <pc:sldChg chg="addSp delSp modSp add mod">
        <pc:chgData name="Fanny BEGIN" userId="36c2b9b0e5afe8a8" providerId="LiveId" clId="{F3AFB587-9117-4501-9CA6-7FBE24CE0794}" dt="2024-10-22T12:51:57.158" v="784" actId="20577"/>
        <pc:sldMkLst>
          <pc:docMk/>
          <pc:sldMk cId="1649592748" sldId="706"/>
        </pc:sldMkLst>
        <pc:spChg chg="mod">
          <ac:chgData name="Fanny BEGIN" userId="36c2b9b0e5afe8a8" providerId="LiveId" clId="{F3AFB587-9117-4501-9CA6-7FBE24CE0794}" dt="2024-10-22T12:51:57.158" v="784" actId="20577"/>
          <ac:spMkLst>
            <pc:docMk/>
            <pc:sldMk cId="1649592748" sldId="706"/>
            <ac:spMk id="10" creationId="{D0102BDB-E88B-A149-4D77-8EF3BCE091CB}"/>
          </ac:spMkLst>
        </pc:spChg>
        <pc:picChg chg="del">
          <ac:chgData name="Fanny BEGIN" userId="36c2b9b0e5afe8a8" providerId="LiveId" clId="{F3AFB587-9117-4501-9CA6-7FBE24CE0794}" dt="2024-10-22T12:13:45.279" v="206" actId="478"/>
          <ac:picMkLst>
            <pc:docMk/>
            <pc:sldMk cId="1649592748" sldId="706"/>
            <ac:picMk id="4" creationId="{907C8C48-9286-463A-761D-F2EE4C9B1A4A}"/>
          </ac:picMkLst>
        </pc:picChg>
        <pc:picChg chg="add mod">
          <ac:chgData name="Fanny BEGIN" userId="36c2b9b0e5afe8a8" providerId="LiveId" clId="{F3AFB587-9117-4501-9CA6-7FBE24CE0794}" dt="2024-10-22T12:26:04.159" v="559" actId="1076"/>
          <ac:picMkLst>
            <pc:docMk/>
            <pc:sldMk cId="1649592748" sldId="706"/>
            <ac:picMk id="5" creationId="{A77C7D17-8E98-1C93-E178-BB07472E1061}"/>
          </ac:picMkLst>
        </pc:picChg>
        <pc:picChg chg="add mod">
          <ac:chgData name="Fanny BEGIN" userId="36c2b9b0e5afe8a8" providerId="LiveId" clId="{F3AFB587-9117-4501-9CA6-7FBE24CE0794}" dt="2024-10-22T12:26:01.773" v="557" actId="1076"/>
          <ac:picMkLst>
            <pc:docMk/>
            <pc:sldMk cId="1649592748" sldId="706"/>
            <ac:picMk id="7" creationId="{7F3A39EE-E94B-0491-1924-D5EF063F06D2}"/>
          </ac:picMkLst>
        </pc:picChg>
      </pc:sldChg>
      <pc:sldChg chg="delSp add del mod">
        <pc:chgData name="Fanny BEGIN" userId="36c2b9b0e5afe8a8" providerId="LiveId" clId="{F3AFB587-9117-4501-9CA6-7FBE24CE0794}" dt="2024-10-22T12:35:35.929" v="624" actId="47"/>
        <pc:sldMkLst>
          <pc:docMk/>
          <pc:sldMk cId="234180754" sldId="707"/>
        </pc:sldMkLst>
        <pc:picChg chg="del">
          <ac:chgData name="Fanny BEGIN" userId="36c2b9b0e5afe8a8" providerId="LiveId" clId="{F3AFB587-9117-4501-9CA6-7FBE24CE0794}" dt="2024-10-22T12:13:44.128" v="205" actId="478"/>
          <ac:picMkLst>
            <pc:docMk/>
            <pc:sldMk cId="234180754" sldId="707"/>
            <ac:picMk id="4" creationId="{FE20BE5C-13E8-83A2-A39D-F233662333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984E6-51EB-6EF4-4451-5F559412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047B4-3C3B-1F90-C5D9-A04695F87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CCC0B-22C4-D53F-6E2B-4FE7A767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27B055-D4BE-92B5-B4E4-70756536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FE88D-E546-A934-9189-2AE08C27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5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330AD-A820-2169-D204-3E0D0CE3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814F08-32A7-1AF1-22F6-1FF8DB798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D677B-A93F-E0BF-FEDC-3967A06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3DB9A-B3AD-980E-131D-D664AC07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F16F2-818B-E6BF-1AD9-F84EB8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76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B8F7F9-3DB8-842C-64E8-79AA1E0C5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B122CE-4765-506B-3D65-901D269C7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8B2D3-252D-A4D4-B104-1C8E8EB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80BCE-DE62-98B1-9033-B8F1835D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22C83-B828-D6DE-F244-B33DA80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3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DE8AA-1350-3832-1094-49F35041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B65FF-1403-E15F-9E18-3C1052C3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2E883-5076-C419-2772-631517F6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DBF4A-7C5B-16CD-917A-B2B57A6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FD922-664B-83EF-02D9-1B8F001D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2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4A578-9830-D03D-B59B-0D6EBDE4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89FA51-D0DD-CCF9-78B6-52AD94DC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6D2D2-879D-E767-C065-B1163E99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28694-C4EA-016E-FC62-F4107533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871DB-4883-BB29-9E72-627F56B3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7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6E01F-7808-65BC-408D-29E8C62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7A93D-0D61-70D1-3E63-2877ECA2D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BAE265-D56E-B246-E9B2-ADEFD7D0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D8F758-24A7-6BA4-7ECE-220B206C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743BB4-4C57-049F-2AA1-B7E7983D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8C26BF-6244-B479-6B0E-6EED9F88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5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1D55E-8999-3F0E-6BF6-F373BD3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FB14E2-3871-49D4-87A9-B0401A034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4FEB3-9D5C-9C0C-2559-E4A0E0E0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8E2D0-17EA-AA9C-D0AE-43AF4E52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B73740-4B9D-F7CE-4BF9-5E28F462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63672C-4978-B425-700A-FE4C1C50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F314CF-9A9E-25EF-1AAC-72494C7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D2AF0E-C04C-6E05-1859-D9977C83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6A79-EDAB-B558-1219-92DA30D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E996EC-8CCD-FA24-8798-71C71120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35F0A9-718D-E7E6-ADBE-F900AA94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F933A0-BC39-A3FF-5303-6311F338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227FE6-F453-2F34-BBA3-FCEBCA65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68769-D917-2B89-4DC5-970ADB0E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751CD-8A52-F99A-D49E-9E50A99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BE009-85B2-28DE-37D9-BF71AB4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94091-7B51-13C9-7355-8E486FCD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618D1-9A60-5B62-2DF4-DA2E71B2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3524D-F42A-5F9A-129C-7573B399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22EF89-20FF-F9E8-4669-2693379D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D8B26-5D22-D5BB-239A-BE236DE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B5A5B-5300-025A-C3B3-FB417488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ACE3F-77C0-B48E-25D3-260AECD26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EDFC4-4889-BD0E-EDB8-8084A9C8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1FC6E-D0BD-7518-8AFA-13E2A68C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977111-32BB-0FB5-3173-4C2EFC20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54FAFD-43E9-23D0-9476-8CDC873B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EC34C1-F3C1-94C2-FB99-47EF66CA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C3EC2C-634E-CD1A-C6B2-EDCC7693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01D71-8B4C-3F58-DABD-494EBAD43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685F04-8985-5FB5-F2D3-0157C8ED3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B8996-6EBA-1ED9-CC13-C4E19EC46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ymétrie, art, motif, triangle&#10;&#10;Description générée automatiquement">
            <a:extLst>
              <a:ext uri="{FF2B5EF4-FFF2-40B4-BE49-F238E27FC236}">
                <a16:creationId xmlns:a16="http://schemas.microsoft.com/office/drawing/2014/main" id="{79E9EDD0-525F-C242-59BC-6A12AAC2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9672"/>
            <a:ext cx="5984033" cy="6554010"/>
          </a:xfrm>
          <a:prstGeom prst="rect">
            <a:avLst/>
          </a:prstGeom>
        </p:spPr>
      </p:pic>
      <p:sp>
        <p:nvSpPr>
          <p:cNvPr id="162" name="CustomShape 3"/>
          <p:cNvSpPr/>
          <p:nvPr/>
        </p:nvSpPr>
        <p:spPr>
          <a:xfrm>
            <a:off x="105746" y="1070407"/>
            <a:ext cx="11980507" cy="3855410"/>
          </a:xfrm>
          <a:prstGeom prst="rect">
            <a:avLst/>
          </a:prstGeom>
          <a:noFill/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8578" tIns="44289" rIns="88578" bIns="44289">
            <a:spAutoFit/>
          </a:bodyPr>
          <a:lstStyle/>
          <a:p>
            <a:pPr algn="ctr">
              <a:lnSpc>
                <a:spcPct val="100000"/>
              </a:lnSpc>
            </a:pPr>
            <a:endParaRPr lang="fr-FR" sz="1772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Arts plastiques</a:t>
            </a:r>
          </a:p>
          <a:p>
            <a:pPr algn="r">
              <a:lnSpc>
                <a:spcPct val="100000"/>
              </a:lnSpc>
            </a:pPr>
            <a:endParaRPr lang="fr-FR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La chambre (La chambre à coucher, Vincent VAN GOGH)</a:t>
            </a:r>
            <a:endParaRPr lang="fr-FR" sz="1400" b="1" u="sng" dirty="0">
              <a:ln w="13462">
                <a:solidFill>
                  <a:schemeClr val="bg1"/>
                </a:solidFill>
                <a:prstDash val="solid"/>
              </a:ln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1400" b="1" u="sng" dirty="0">
              <a:ln w="13462">
                <a:solidFill>
                  <a:schemeClr val="bg1"/>
                </a:solidFill>
                <a:prstDash val="solid"/>
              </a:ln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z="1400" b="1" u="sng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Objectif</a:t>
            </a: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 :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- Réaliser une carte de la chambre de VAN GOGH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1D1EDBDF-2085-450A-8684-C95D5B09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627" y="-7464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FF30F0-EFBF-B68F-BDDC-6395EFFFFC59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Matériel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3AC08-5AF0-A711-0E9D-0596B8AF4C8C}"/>
              </a:ext>
            </a:extLst>
          </p:cNvPr>
          <p:cNvSpPr/>
          <p:nvPr/>
        </p:nvSpPr>
        <p:spPr>
          <a:xfrm>
            <a:off x="204787" y="1782201"/>
            <a:ext cx="1178242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Feuilles de couleur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patron de la carte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crayons de couleur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paire de ciseaux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colle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8562F-57E2-A8CA-512B-5FA89E9323AB}"/>
              </a:ext>
            </a:extLst>
          </p:cNvPr>
          <p:cNvSpPr/>
          <p:nvPr/>
        </p:nvSpPr>
        <p:spPr>
          <a:xfrm>
            <a:off x="290512" y="929045"/>
            <a:ext cx="11782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cette séance, nous aurons besoin :</a:t>
            </a:r>
            <a:endParaRPr lang="fr-FR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FED279-7840-12EF-A711-AF5CD7AE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055" y="1442229"/>
            <a:ext cx="3323428" cy="4670258"/>
          </a:xfrm>
          <a:prstGeom prst="rect">
            <a:avLst/>
          </a:prstGeom>
        </p:spPr>
      </p:pic>
      <p:pic>
        <p:nvPicPr>
          <p:cNvPr id="6" name="Image 5" descr="Une image contenant outil d’écriture, crayon, fournitures de bureau, Outils de marquage&#10;&#10;Description générée automatiquement">
            <a:extLst>
              <a:ext uri="{FF2B5EF4-FFF2-40B4-BE49-F238E27FC236}">
                <a16:creationId xmlns:a16="http://schemas.microsoft.com/office/drawing/2014/main" id="{2051878E-E0D5-0A62-7E7B-40BF75D7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54" y="3266280"/>
            <a:ext cx="2119605" cy="1589704"/>
          </a:xfrm>
          <a:prstGeom prst="rect">
            <a:avLst/>
          </a:prstGeom>
        </p:spPr>
      </p:pic>
      <p:pic>
        <p:nvPicPr>
          <p:cNvPr id="8" name="Image 7" descr="Une image contenant outil, ciseaux, Article de bureau&#10;&#10;Description générée automatiquement">
            <a:extLst>
              <a:ext uri="{FF2B5EF4-FFF2-40B4-BE49-F238E27FC236}">
                <a16:creationId xmlns:a16="http://schemas.microsoft.com/office/drawing/2014/main" id="{7E24B7C2-9861-BFDD-5DCB-15EC2650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r="24899"/>
          <a:stretch/>
        </p:blipFill>
        <p:spPr>
          <a:xfrm>
            <a:off x="3540440" y="4635466"/>
            <a:ext cx="996320" cy="1864773"/>
          </a:xfrm>
          <a:prstGeom prst="rect">
            <a:avLst/>
          </a:prstGeom>
        </p:spPr>
      </p:pic>
      <p:pic>
        <p:nvPicPr>
          <p:cNvPr id="11" name="Image 10" descr="Une image contenant texte, affaires de toilette, Solution, Soin de la peau&#10;&#10;Description générée automatiquement">
            <a:extLst>
              <a:ext uri="{FF2B5EF4-FFF2-40B4-BE49-F238E27FC236}">
                <a16:creationId xmlns:a16="http://schemas.microsoft.com/office/drawing/2014/main" id="{6DF3CFA7-A5CE-3F60-975C-0D189D77D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r="29183"/>
          <a:stretch/>
        </p:blipFill>
        <p:spPr>
          <a:xfrm>
            <a:off x="6626102" y="4061132"/>
            <a:ext cx="922350" cy="2181225"/>
          </a:xfrm>
          <a:prstGeom prst="rect">
            <a:avLst/>
          </a:prstGeom>
        </p:spPr>
      </p:pic>
      <p:pic>
        <p:nvPicPr>
          <p:cNvPr id="14" name="Image 13" descr="Une image contenant Caractère coloré, conception&#10;&#10;Description générée automatiquement">
            <a:extLst>
              <a:ext uri="{FF2B5EF4-FFF2-40B4-BE49-F238E27FC236}">
                <a16:creationId xmlns:a16="http://schemas.microsoft.com/office/drawing/2014/main" id="{37B5C2DD-D92E-8A84-772C-2652DEB0B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77277"/>
            <a:ext cx="1460621" cy="14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219DA-E0CD-4158-B612-7C0B18718D5C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 Pliez la feuille en 2 et découpez sur les traits rouges.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5AA5F1-698A-78A5-13E7-229E64E8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95" y="1386689"/>
            <a:ext cx="3752636" cy="52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219DA-E0CD-4158-B612-7C0B18718D5C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 Pliez la partie avec les carreaux en 2. Et découpez.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B69BB2-1BCF-15E2-CFF4-2283C040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94" y="1466098"/>
            <a:ext cx="5401429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D7B2C-4C9A-66BE-3B8B-24A142B9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0F05B93-8376-2A61-50D9-37463E9D2993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505286-B94E-CF1D-8F77-F85C81E7C2C8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 Avec la partie blanche de récupération. Décalquez le lit puis le découper. Dessiner une lune la colorier et la découper.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528CBA-A5EA-249B-C266-49E9D5A4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14" y="1721715"/>
            <a:ext cx="6878010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27D9-6CC2-B2DA-D357-30ED0F13B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F79B79C-3586-E831-944E-2A45DD628F47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3ED6A-336A-3F14-E6A8-C831CEE70811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 Colorier la chambre ainsi que les dalles aux crayons de couleurs plus la partie du lit découpée.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35C77C-E459-ECF3-AF55-743DD6A4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65" y="1409941"/>
            <a:ext cx="7030431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22C8C-F49A-C338-BA73-349B0025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FBB8064-8467-33B2-AA48-9F375E8CBB55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02BDB-E88B-A149-4D77-8EF3BCE091CB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5/ Plier le lit pour coller l’autre partie du lit. Coller la lune au-dessus du lit. Coller la carte sur un fond </a:t>
            </a:r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couleur.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7C7D17-8E98-1C93-E178-BB07472E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" y="1652293"/>
            <a:ext cx="5919750" cy="4143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3A39EE-E94B-0491-1924-D5EF063F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09" y="1695189"/>
            <a:ext cx="5919750" cy="41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Exemple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BDD810-1466-9A36-05D5-8250D6D4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96" y="1021906"/>
            <a:ext cx="5792008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8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1572</TotalTime>
  <Words>166</Words>
  <Application>Microsoft Office PowerPoint</Application>
  <PresentationFormat>Grand écran</PresentationFormat>
  <Paragraphs>32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BEGIN</dc:creator>
  <cp:lastModifiedBy>Fanny BEGIN</cp:lastModifiedBy>
  <cp:revision>8</cp:revision>
  <dcterms:created xsi:type="dcterms:W3CDTF">2023-05-21T06:14:44Z</dcterms:created>
  <dcterms:modified xsi:type="dcterms:W3CDTF">2024-10-22T12:51:57Z</dcterms:modified>
</cp:coreProperties>
</file>