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B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3E32F-1939-403D-9CD7-EF474AF3BC27}" type="datetimeFigureOut">
              <a:rPr lang="fr-BE" smtClean="0"/>
              <a:t>16/08/2012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438F7-D845-462A-B506-43231D64D8A6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/>
          <a:effectLst>
            <a:outerShdw blurRad="40000" dist="23000" dir="5400000" rotWithShape="0">
              <a:srgbClr val="000000">
                <a:alpha val="35000"/>
              </a:srgbClr>
            </a:outerShdw>
            <a:softEdge rad="31750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BE" dirty="0" smtClean="0"/>
              <a:t>Les terminaisons du présent.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4040188" cy="639762"/>
          </a:xfrm>
        </p:spPr>
        <p:txBody>
          <a:bodyPr/>
          <a:lstStyle/>
          <a:p>
            <a:pPr algn="ctr"/>
            <a:r>
              <a:rPr lang="fr-BE" dirty="0" smtClean="0"/>
              <a:t>Personnes du singulier</a:t>
            </a:r>
            <a:endParaRPr lang="fr-BE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2"/>
          </p:nvPr>
        </p:nvGraphicFramePr>
        <p:xfrm>
          <a:off x="457200" y="2174873"/>
          <a:ext cx="4040187" cy="363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/>
                <a:gridCol w="1602994"/>
                <a:gridCol w="1346729"/>
              </a:tblGrid>
              <a:tr h="657614">
                <a:tc>
                  <a:txBody>
                    <a:bodyPr/>
                    <a:lstStyle/>
                    <a:p>
                      <a:pPr algn="r"/>
                      <a:endParaRPr lang="fr-B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BCB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          [E]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            [E]</a:t>
                      </a:r>
                      <a:endParaRPr lang="fr-BE" dirty="0"/>
                    </a:p>
                  </a:txBody>
                  <a:tcPr anchor="ctr"/>
                </a:tc>
              </a:tr>
              <a:tr h="918858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JE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smtClean="0">
                          <a:latin typeface="BV_Rondes" pitchFamily="34" charset="0"/>
                        </a:rPr>
                        <a:t>s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smtClean="0">
                          <a:latin typeface="BV_Rondes" pitchFamily="34" charset="0"/>
                        </a:rPr>
                        <a:t>x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</a:tr>
              <a:tr h="918858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TU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smtClean="0">
                          <a:latin typeface="BV_Rondes" pitchFamily="34" charset="0"/>
                        </a:rPr>
                        <a:t>s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smtClean="0">
                          <a:latin typeface="BV_Rondes" pitchFamily="34" charset="0"/>
                        </a:rPr>
                        <a:t>x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</a:tr>
              <a:tr h="113506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IL / ELLE / ON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smtClean="0">
                          <a:latin typeface="BV_Rondes" pitchFamily="34" charset="0"/>
                        </a:rPr>
                        <a:t>e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smtClean="0">
                          <a:latin typeface="BV_Rondes" pitchFamily="34" charset="0"/>
                        </a:rPr>
                        <a:t>t - </a:t>
                      </a:r>
                      <a:r>
                        <a:rPr lang="fr-BE" sz="2800" b="1" baseline="0" dirty="0" smtClean="0">
                          <a:latin typeface="BV_Rondes" pitchFamily="34" charset="0"/>
                        </a:rPr>
                        <a:t> d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8" y="1052736"/>
            <a:ext cx="4041775" cy="639762"/>
          </a:xfrm>
        </p:spPr>
        <p:txBody>
          <a:bodyPr/>
          <a:lstStyle/>
          <a:p>
            <a:pPr algn="ctr"/>
            <a:r>
              <a:rPr lang="fr-BE" dirty="0" smtClean="0"/>
              <a:t>Personnes du pluriel</a:t>
            </a:r>
            <a:endParaRPr lang="fr-BE" dirty="0"/>
          </a:p>
        </p:txBody>
      </p:sp>
      <p:pic>
        <p:nvPicPr>
          <p:cNvPr id="11" name="Espace réservé du contenu 8" descr="oreil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204864"/>
            <a:ext cx="707231" cy="707231"/>
          </a:xfrm>
          <a:prstGeom prst="rect">
            <a:avLst/>
          </a:prstGeom>
        </p:spPr>
      </p:pic>
      <p:pic>
        <p:nvPicPr>
          <p:cNvPr id="12" name="Espace réservé du contenu 8" descr="oreil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204864"/>
            <a:ext cx="707231" cy="707231"/>
          </a:xfrm>
          <a:prstGeom prst="rect">
            <a:avLst/>
          </a:prstGeom>
        </p:spPr>
      </p:pic>
      <p:graphicFrame>
        <p:nvGraphicFramePr>
          <p:cNvPr id="14" name="Espace réservé du contenu 7"/>
          <p:cNvGraphicFramePr>
            <a:graphicFrameLocks/>
          </p:cNvGraphicFramePr>
          <p:nvPr/>
        </p:nvGraphicFramePr>
        <p:xfrm>
          <a:off x="5436096" y="2852936"/>
          <a:ext cx="2693458" cy="297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469322"/>
              </a:tblGrid>
              <a:tr h="918858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NOUS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err="1" smtClean="0">
                          <a:latin typeface="BV_Rondes" pitchFamily="34" charset="0"/>
                        </a:rPr>
                        <a:t>ons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</a:tr>
              <a:tr h="918858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VOUS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err="1" smtClean="0">
                          <a:latin typeface="BV_Rondes" pitchFamily="34" charset="0"/>
                        </a:rPr>
                        <a:t>ez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</a:tr>
              <a:tr h="113506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ILS / ELLE 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800" b="1" dirty="0" err="1" smtClean="0">
                          <a:latin typeface="BV_Rondes" pitchFamily="34" charset="0"/>
                        </a:rPr>
                        <a:t>ent</a:t>
                      </a:r>
                      <a:endParaRPr lang="fr-BE" sz="2800" b="1" dirty="0">
                        <a:latin typeface="BV_Rondes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" name="Image 14" descr="02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1628800"/>
            <a:ext cx="1885950" cy="1143000"/>
          </a:xfrm>
          <a:prstGeom prst="rect">
            <a:avLst/>
          </a:prstGeom>
        </p:spPr>
      </p:pic>
      <p:sp>
        <p:nvSpPr>
          <p:cNvPr id="17" name="Multiplier 16"/>
          <p:cNvSpPr/>
          <p:nvPr/>
        </p:nvSpPr>
        <p:spPr>
          <a:xfrm>
            <a:off x="3203848" y="2204864"/>
            <a:ext cx="720080" cy="648072"/>
          </a:xfrm>
          <a:prstGeom prst="mathMultiply">
            <a:avLst>
              <a:gd name="adj1" fmla="val 968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9" name="Espace réservé du contenu 18" descr="008.gif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323528" y="1844824"/>
            <a:ext cx="1515755" cy="100039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43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Les terminaisons du présent.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Windows</dc:creator>
  <cp:lastModifiedBy>Utilisateur Windows</cp:lastModifiedBy>
  <cp:revision>3</cp:revision>
  <dcterms:created xsi:type="dcterms:W3CDTF">2012-08-16T06:50:40Z</dcterms:created>
  <dcterms:modified xsi:type="dcterms:W3CDTF">2012-08-16T07:22:47Z</dcterms:modified>
</cp:coreProperties>
</file>