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F2D790-0186-4714-88A5-1296EDDF7D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D9909E8-63DC-4E17-888F-DF410A971C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51090DA-77C9-4EDC-B86D-88687E828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9A95-BE91-4D5F-9E39-B6B7DE8C26FA}" type="datetimeFigureOut">
              <a:rPr lang="fr-FR" smtClean="0"/>
              <a:t>20/01/2022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ABFF490-B1A8-4569-962B-CA6B35FB5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167713B-65DA-49A0-A74A-ADFED571C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97C6-3F7D-440A-9B4A-DD8542863F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21723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1B292A-B69A-482C-B0EC-27156B8B0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F2E933F-BE17-453C-9FBB-B4E415D25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D295DFB-27E1-4961-A4F1-B9C8324DF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9A95-BE91-4D5F-9E39-B6B7DE8C26FA}" type="datetimeFigureOut">
              <a:rPr lang="fr-FR" smtClean="0"/>
              <a:t>20/01/2022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99BDFC-82CE-443F-B8A3-D28E6E206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10B0C22-6B4C-40DB-815F-D4952D2CA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97C6-3F7D-440A-9B4A-DD8542863F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9965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26AC9C8-F45B-4757-97AF-EA4F066241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7560975-8812-497E-BC97-D669A8B792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8A324D-E8F0-48CC-A89A-18BF70D3B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9A95-BE91-4D5F-9E39-B6B7DE8C26FA}" type="datetimeFigureOut">
              <a:rPr lang="fr-FR" smtClean="0"/>
              <a:t>20/01/2022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5C02D8F-E2D9-450F-90B6-294AE15BC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5FB23A-AB9A-4479-9881-DA9EC8354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97C6-3F7D-440A-9B4A-DD8542863F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7919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DB9F9F-8003-4154-B735-40DD47F83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DEFA5F3-8FBB-4896-A4B9-15EAE72DE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EEDDC20-ACA2-41B2-8538-60CB28705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9A95-BE91-4D5F-9E39-B6B7DE8C26FA}" type="datetimeFigureOut">
              <a:rPr lang="fr-FR" smtClean="0"/>
              <a:t>20/01/2022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FA0C593-D9F0-41D6-9CC5-15A2BCDEB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E14876-2FA8-4693-AD96-9F976829C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97C6-3F7D-440A-9B4A-DD8542863F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0190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3AA27A-5153-4D20-91D6-87A1170E9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1FDA30-1DCD-46E6-88D5-9E2562210F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93A7A0A-6468-4649-B7D9-5686CF986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9A95-BE91-4D5F-9E39-B6B7DE8C26FA}" type="datetimeFigureOut">
              <a:rPr lang="fr-FR" smtClean="0"/>
              <a:t>20/01/2022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8ED210-DF90-452A-B909-6A3B8A56B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2A208D-EAD9-4C90-9126-569A1FFD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97C6-3F7D-440A-9B4A-DD8542863F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16091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8C8F7B-6CE7-40F3-8B6D-5AD109E83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AD4FB33-8F14-4514-B578-759BA7A1C3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F42F429-88A3-4D3D-8E1D-DEE590CDF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89B5CC9-A37A-4402-B728-BCB812634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9A95-BE91-4D5F-9E39-B6B7DE8C26FA}" type="datetimeFigureOut">
              <a:rPr lang="fr-FR" smtClean="0"/>
              <a:t>20/01/2022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BCAEE69-AE8C-42F4-A14E-0EF1DD092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8379398-9D50-4FD9-A1EA-25108564E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97C6-3F7D-440A-9B4A-DD8542863F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85238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C92BA8-EED6-4B26-A102-46228BC0B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EF0B2D4-6CFA-4FC9-BD66-F813D06569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FE8C750-FE43-4A1A-BE56-00ACAA3DE1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CC19C2F-3AD2-4E7B-A334-5841DBDD7D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5A252B4-02E6-4079-A34C-3DD5D6D40C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771E135-5109-43D6-AF1C-765590CDF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9A95-BE91-4D5F-9E39-B6B7DE8C26FA}" type="datetimeFigureOut">
              <a:rPr lang="fr-FR" smtClean="0"/>
              <a:t>20/01/2022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D017234-140F-41F3-9FC0-C265A2DB0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174CD55-C078-42F1-B489-7E82E60EB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97C6-3F7D-440A-9B4A-DD8542863F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33274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60E636-8143-468A-98A1-9DADB719C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02FEE4C-560A-44EF-AA66-0B70DFFC7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9A95-BE91-4D5F-9E39-B6B7DE8C26FA}" type="datetimeFigureOut">
              <a:rPr lang="fr-FR" smtClean="0"/>
              <a:t>20/01/2022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0CA42FC-0032-4920-8595-02FD38E1C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63CE960-FA6E-47D9-B506-EC9C23623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97C6-3F7D-440A-9B4A-DD8542863F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14455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9B6223A-5CC0-4EB3-AD4D-C0EE30F4D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9A95-BE91-4D5F-9E39-B6B7DE8C26FA}" type="datetimeFigureOut">
              <a:rPr lang="fr-FR" smtClean="0"/>
              <a:t>20/01/2022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DB44FE2-1193-43B2-8928-8BA9497CD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C7A52A0-5FC5-49A3-9CE6-07310B6BA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97C6-3F7D-440A-9B4A-DD8542863F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17429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06E713-91AC-4967-96F8-C8A836FA9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49D1CCF-4877-470C-9099-327B47F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F24C5A4-3C9E-4B52-8816-3DE24AA10C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7068F01-4F42-40FA-B37A-8879DABBC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9A95-BE91-4D5F-9E39-B6B7DE8C26FA}" type="datetimeFigureOut">
              <a:rPr lang="fr-FR" smtClean="0"/>
              <a:t>20/01/2022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5A6F1E9-ECB2-4AAB-902E-10B0A5DFA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3B3ABDF-A57D-4BC0-8E49-602DBDD0E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97C6-3F7D-440A-9B4A-DD8542863F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97659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36CCA5-F72B-4D53-9290-989A59594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E7BB667-5B1D-45FA-A97E-FDC1EB19DF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E0972D7-D87B-402E-A166-3E46E5A5DF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8971CA1-7E4C-4A79-8C07-69C976C7C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9A95-BE91-4D5F-9E39-B6B7DE8C26FA}" type="datetimeFigureOut">
              <a:rPr lang="fr-FR" smtClean="0"/>
              <a:t>20/01/2022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C14161B-605A-44CB-81F2-9384BEFEE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E4D6D64-3EFC-4716-97AC-8776D3F6E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97C6-3F7D-440A-9B4A-DD8542863F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20209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41D7381-7845-41ED-8BFD-0354CBE52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A313ED0-1B94-4F2E-9A8B-04168BF9B6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3C7965-B3EA-4694-AB90-89A498C61A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A9A95-BE91-4D5F-9E39-B6B7DE8C26FA}" type="datetimeFigureOut">
              <a:rPr lang="fr-FR" smtClean="0"/>
              <a:t>20/01/2022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4028A2-E27C-404E-90F0-057A779345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4A414A-542E-4EBB-9FB3-4BE13E3F5B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A97C6-3F7D-440A-9B4A-DD8542863F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3943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159DADA-1A89-45F8-B73E-ED36F96170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Polly au zoo</a:t>
            </a:r>
          </a:p>
        </p:txBody>
      </p:sp>
      <p:pic>
        <p:nvPicPr>
          <p:cNvPr id="5" name="Image 4" descr="Une image contenant clipart, poupée&#10;&#10;Description générée automatiquement">
            <a:extLst>
              <a:ext uri="{FF2B5EF4-FFF2-40B4-BE49-F238E27FC236}">
                <a16:creationId xmlns:a16="http://schemas.microsoft.com/office/drawing/2014/main" id="{23825100-C71F-4282-A18B-2C20C4A4D6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316" y="1639426"/>
            <a:ext cx="6780700" cy="3576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1308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13C7ED92-E43D-446F-ABA6-8DDB6BF4419E}"/>
              </a:ext>
            </a:extLst>
          </p:cNvPr>
          <p:cNvSpPr txBox="1"/>
          <p:nvPr/>
        </p:nvSpPr>
        <p:spPr>
          <a:xfrm>
            <a:off x="685800" y="552450"/>
            <a:ext cx="10544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Aujourd’hui, la mère de Polly </a:t>
            </a:r>
            <a:r>
              <a:rPr lang="fr-FR" sz="3600" u="sng" dirty="0"/>
              <a:t>emmène</a:t>
            </a:r>
            <a:r>
              <a:rPr lang="fr-FR" sz="3600" dirty="0"/>
              <a:t> sa fille au zoo.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5C188D6-293C-4477-BC96-174EFDEABB75}"/>
              </a:ext>
            </a:extLst>
          </p:cNvPr>
          <p:cNvSpPr txBox="1"/>
          <p:nvPr/>
        </p:nvSpPr>
        <p:spPr>
          <a:xfrm>
            <a:off x="685800" y="1415064"/>
            <a:ext cx="10038425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>
                <a:sym typeface="Wingdings" panose="05000000000000000000" pitchFamily="2" charset="2"/>
              </a:rPr>
              <a:t> </a:t>
            </a:r>
            <a:r>
              <a:rPr lang="fr-FR" sz="3600" dirty="0">
                <a:solidFill>
                  <a:srgbClr val="0070C0"/>
                </a:solidFill>
              </a:rPr>
              <a:t>Demain</a:t>
            </a:r>
            <a:r>
              <a:rPr lang="fr-FR" sz="3600" dirty="0"/>
              <a:t>, la mère de Polly </a:t>
            </a:r>
            <a:r>
              <a:rPr lang="fr-FR" sz="3600" u="sng" dirty="0"/>
              <a:t>emmène</a:t>
            </a:r>
            <a:r>
              <a:rPr lang="fr-FR" sz="3600" u="sng" dirty="0">
                <a:solidFill>
                  <a:srgbClr val="FF0000"/>
                </a:solidFill>
              </a:rPr>
              <a:t>ra</a:t>
            </a:r>
            <a:r>
              <a:rPr lang="fr-FR" sz="3600" dirty="0"/>
              <a:t> sa fille au zoo.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CFF547B-1F13-4E66-8BB0-740A846B5CD2}"/>
              </a:ext>
            </a:extLst>
          </p:cNvPr>
          <p:cNvSpPr txBox="1"/>
          <p:nvPr/>
        </p:nvSpPr>
        <p:spPr>
          <a:xfrm>
            <a:off x="685800" y="2567354"/>
            <a:ext cx="10544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Elles </a:t>
            </a:r>
            <a:r>
              <a:rPr lang="fr-FR" sz="3600" u="sng" dirty="0"/>
              <a:t>regardent</a:t>
            </a:r>
            <a:r>
              <a:rPr lang="fr-FR" sz="3600" dirty="0"/>
              <a:t> les ours et les otaries.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729FD6B-6486-479C-A692-076732FE22E1}"/>
              </a:ext>
            </a:extLst>
          </p:cNvPr>
          <p:cNvSpPr txBox="1"/>
          <p:nvPr/>
        </p:nvSpPr>
        <p:spPr>
          <a:xfrm>
            <a:off x="685800" y="3429968"/>
            <a:ext cx="10038425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>
                <a:sym typeface="Wingdings" panose="05000000000000000000" pitchFamily="2" charset="2"/>
              </a:rPr>
              <a:t> </a:t>
            </a:r>
            <a:r>
              <a:rPr lang="fr-FR" sz="3600" dirty="0"/>
              <a:t>Elles </a:t>
            </a:r>
            <a:r>
              <a:rPr lang="fr-FR" sz="3600" u="sng" dirty="0"/>
              <a:t>regarde</a:t>
            </a:r>
            <a:r>
              <a:rPr lang="fr-FR" sz="3600" u="sng" dirty="0">
                <a:solidFill>
                  <a:srgbClr val="FF0000"/>
                </a:solidFill>
              </a:rPr>
              <a:t>ront</a:t>
            </a:r>
            <a:r>
              <a:rPr lang="fr-FR" sz="3600" dirty="0"/>
              <a:t> les ours et les otaries.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DE9744F-17AE-4D4C-B2AA-761BDB71943E}"/>
              </a:ext>
            </a:extLst>
          </p:cNvPr>
          <p:cNvSpPr txBox="1"/>
          <p:nvPr/>
        </p:nvSpPr>
        <p:spPr>
          <a:xfrm>
            <a:off x="685800" y="4582258"/>
            <a:ext cx="10544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Elles </a:t>
            </a:r>
            <a:r>
              <a:rPr lang="fr-FR" sz="3600" u="sng" dirty="0"/>
              <a:t>voient</a:t>
            </a:r>
            <a:r>
              <a:rPr lang="fr-FR" sz="3600" dirty="0"/>
              <a:t> les poissons, les singes….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DB0CF2A-29BF-4DC4-A90E-79A509D83E02}"/>
              </a:ext>
            </a:extLst>
          </p:cNvPr>
          <p:cNvSpPr txBox="1"/>
          <p:nvPr/>
        </p:nvSpPr>
        <p:spPr>
          <a:xfrm>
            <a:off x="685799" y="5411382"/>
            <a:ext cx="10038425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>
                <a:sym typeface="Wingdings" panose="05000000000000000000" pitchFamily="2" charset="2"/>
              </a:rPr>
              <a:t> </a:t>
            </a:r>
            <a:r>
              <a:rPr lang="fr-FR" sz="3600" dirty="0"/>
              <a:t>Elles </a:t>
            </a:r>
            <a:r>
              <a:rPr lang="fr-FR" sz="3600" u="sng" dirty="0"/>
              <a:t>ver</a:t>
            </a:r>
            <a:r>
              <a:rPr lang="fr-FR" sz="3600" u="sng" dirty="0">
                <a:solidFill>
                  <a:srgbClr val="FF0000"/>
                </a:solidFill>
              </a:rPr>
              <a:t>ront</a:t>
            </a:r>
            <a:r>
              <a:rPr lang="fr-FR" sz="3600" dirty="0"/>
              <a:t> les poissons, les singes...</a:t>
            </a:r>
          </a:p>
        </p:txBody>
      </p:sp>
    </p:spTree>
    <p:extLst>
      <p:ext uri="{BB962C8B-B14F-4D97-AF65-F5344CB8AC3E}">
        <p14:creationId xmlns:p14="http://schemas.microsoft.com/office/powerpoint/2010/main" val="13561974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A2CDD7C8-EEFF-44EC-B574-7E394F267033}"/>
              </a:ext>
            </a:extLst>
          </p:cNvPr>
          <p:cNvSpPr txBox="1"/>
          <p:nvPr/>
        </p:nvSpPr>
        <p:spPr>
          <a:xfrm>
            <a:off x="685800" y="552450"/>
            <a:ext cx="10544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Polly </a:t>
            </a:r>
            <a:r>
              <a:rPr lang="fr-FR" sz="3600" u="sng" dirty="0"/>
              <a:t>est</a:t>
            </a:r>
            <a:r>
              <a:rPr lang="fr-FR" sz="3600" dirty="0"/>
              <a:t> très contente.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B06522E-AA39-46E6-A840-DD70D5CEEFAD}"/>
              </a:ext>
            </a:extLst>
          </p:cNvPr>
          <p:cNvSpPr txBox="1"/>
          <p:nvPr/>
        </p:nvSpPr>
        <p:spPr>
          <a:xfrm>
            <a:off x="685800" y="1415064"/>
            <a:ext cx="10038425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>
                <a:sym typeface="Wingdings" panose="05000000000000000000" pitchFamily="2" charset="2"/>
              </a:rPr>
              <a:t> </a:t>
            </a:r>
            <a:r>
              <a:rPr lang="fr-FR" sz="3600" dirty="0"/>
              <a:t>Polly </a:t>
            </a:r>
            <a:r>
              <a:rPr lang="fr-FR" sz="3600" u="sng" dirty="0">
                <a:solidFill>
                  <a:srgbClr val="FF0000"/>
                </a:solidFill>
              </a:rPr>
              <a:t>sera</a:t>
            </a:r>
            <a:r>
              <a:rPr lang="fr-FR" sz="3600" dirty="0"/>
              <a:t> très contente.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02B8E00-392F-433F-989C-D5994DA8BE07}"/>
              </a:ext>
            </a:extLst>
          </p:cNvPr>
          <p:cNvSpPr txBox="1"/>
          <p:nvPr/>
        </p:nvSpPr>
        <p:spPr>
          <a:xfrm>
            <a:off x="685800" y="2567354"/>
            <a:ext cx="10544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Elle </a:t>
            </a:r>
            <a:r>
              <a:rPr lang="fr-FR" sz="3600" u="sng" dirty="0"/>
              <a:t>dit</a:t>
            </a:r>
            <a:r>
              <a:rPr lang="fr-FR" sz="3600" dirty="0"/>
              <a:t> à sa mère : « je voudrais voir les loups ».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6D9D6EA-61F2-41BE-BF30-913085215DBC}"/>
              </a:ext>
            </a:extLst>
          </p:cNvPr>
          <p:cNvSpPr txBox="1"/>
          <p:nvPr/>
        </p:nvSpPr>
        <p:spPr>
          <a:xfrm>
            <a:off x="685800" y="3429968"/>
            <a:ext cx="10038425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>
                <a:sym typeface="Wingdings" panose="05000000000000000000" pitchFamily="2" charset="2"/>
              </a:rPr>
              <a:t> </a:t>
            </a:r>
            <a:r>
              <a:rPr lang="fr-FR" sz="3600" dirty="0"/>
              <a:t>Elle </a:t>
            </a:r>
            <a:r>
              <a:rPr lang="fr-FR" sz="3600" u="sng" dirty="0"/>
              <a:t>di</a:t>
            </a:r>
            <a:r>
              <a:rPr lang="fr-FR" sz="3600" u="sng" dirty="0">
                <a:solidFill>
                  <a:srgbClr val="FF0000"/>
                </a:solidFill>
              </a:rPr>
              <a:t>ra</a:t>
            </a:r>
            <a:r>
              <a:rPr lang="fr-FR" sz="3600" dirty="0"/>
              <a:t> à sa mère : « je voudrais voir les loups ».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0762E33-D648-483E-AC08-86C13577296F}"/>
              </a:ext>
            </a:extLst>
          </p:cNvPr>
          <p:cNvSpPr txBox="1"/>
          <p:nvPr/>
        </p:nvSpPr>
        <p:spPr>
          <a:xfrm>
            <a:off x="685800" y="4582258"/>
            <a:ext cx="10544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Alors, Polly </a:t>
            </a:r>
            <a:r>
              <a:rPr lang="fr-FR" sz="3600" u="sng" dirty="0"/>
              <a:t>va</a:t>
            </a:r>
            <a:r>
              <a:rPr lang="fr-FR" sz="3600" dirty="0"/>
              <a:t> voir les renards.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203984B-4FDA-459C-8BDA-5705DD461A26}"/>
              </a:ext>
            </a:extLst>
          </p:cNvPr>
          <p:cNvSpPr txBox="1"/>
          <p:nvPr/>
        </p:nvSpPr>
        <p:spPr>
          <a:xfrm>
            <a:off x="685800" y="5444872"/>
            <a:ext cx="10038425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>
                <a:sym typeface="Wingdings" panose="05000000000000000000" pitchFamily="2" charset="2"/>
              </a:rPr>
              <a:t> </a:t>
            </a:r>
            <a:r>
              <a:rPr lang="fr-FR" sz="3600" dirty="0"/>
              <a:t>Alors, Polly </a:t>
            </a:r>
            <a:r>
              <a:rPr lang="fr-FR" sz="3600" u="sng" dirty="0">
                <a:solidFill>
                  <a:srgbClr val="FF0000"/>
                </a:solidFill>
              </a:rPr>
              <a:t>ira</a:t>
            </a:r>
            <a:r>
              <a:rPr lang="fr-FR" sz="3600" dirty="0"/>
              <a:t> voir les renards.</a:t>
            </a:r>
          </a:p>
        </p:txBody>
      </p:sp>
    </p:spTree>
    <p:extLst>
      <p:ext uri="{BB962C8B-B14F-4D97-AF65-F5344CB8AC3E}">
        <p14:creationId xmlns:p14="http://schemas.microsoft.com/office/powerpoint/2010/main" val="21688617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BB5DC28-B07D-4237-AFF1-A1D31288081C}"/>
              </a:ext>
            </a:extLst>
          </p:cNvPr>
          <p:cNvSpPr txBox="1"/>
          <p:nvPr/>
        </p:nvSpPr>
        <p:spPr>
          <a:xfrm>
            <a:off x="685800" y="552450"/>
            <a:ext cx="10544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Elle </a:t>
            </a:r>
            <a:r>
              <a:rPr lang="fr-FR" sz="3600" u="sng" dirty="0"/>
              <a:t>passe</a:t>
            </a:r>
            <a:r>
              <a:rPr lang="fr-FR" sz="3600" dirty="0"/>
              <a:t> devant les hyènes et </a:t>
            </a:r>
            <a:r>
              <a:rPr lang="fr-FR" sz="3600" u="sng" dirty="0"/>
              <a:t>va</a:t>
            </a:r>
            <a:r>
              <a:rPr lang="fr-FR" sz="3600" dirty="0"/>
              <a:t> voir les loups.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921026B-38E4-411D-991F-803B31598680}"/>
              </a:ext>
            </a:extLst>
          </p:cNvPr>
          <p:cNvSpPr txBox="1"/>
          <p:nvPr/>
        </p:nvSpPr>
        <p:spPr>
          <a:xfrm>
            <a:off x="685800" y="1415064"/>
            <a:ext cx="10038425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>
                <a:sym typeface="Wingdings" panose="05000000000000000000" pitchFamily="2" charset="2"/>
              </a:rPr>
              <a:t> </a:t>
            </a:r>
            <a:r>
              <a:rPr lang="fr-FR" sz="3600" dirty="0"/>
              <a:t>Elle </a:t>
            </a:r>
            <a:r>
              <a:rPr lang="fr-FR" sz="3600" u="sng" dirty="0"/>
              <a:t>passe</a:t>
            </a:r>
            <a:r>
              <a:rPr lang="fr-FR" sz="3600" u="sng" dirty="0">
                <a:solidFill>
                  <a:srgbClr val="FF0000"/>
                </a:solidFill>
              </a:rPr>
              <a:t>ra</a:t>
            </a:r>
            <a:r>
              <a:rPr lang="fr-FR" sz="3600" dirty="0"/>
              <a:t> devant les hyènes et </a:t>
            </a:r>
            <a:r>
              <a:rPr lang="fr-FR" sz="3600" u="sng" dirty="0">
                <a:solidFill>
                  <a:srgbClr val="FF0000"/>
                </a:solidFill>
              </a:rPr>
              <a:t>ira</a:t>
            </a:r>
            <a:r>
              <a:rPr lang="fr-FR" sz="3600" dirty="0"/>
              <a:t> voir les loups.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7925C45-2D9A-4615-961F-071DE28BA502}"/>
              </a:ext>
            </a:extLst>
          </p:cNvPr>
          <p:cNvSpPr txBox="1"/>
          <p:nvPr/>
        </p:nvSpPr>
        <p:spPr>
          <a:xfrm>
            <a:off x="685801" y="3073312"/>
            <a:ext cx="9718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Dans la première cage, il y </a:t>
            </a:r>
            <a:r>
              <a:rPr lang="fr-FR" sz="3600" u="sng" dirty="0"/>
              <a:t>a</a:t>
            </a:r>
            <a:r>
              <a:rPr lang="fr-FR" sz="3600" dirty="0"/>
              <a:t> un petit loup qui </a:t>
            </a:r>
            <a:r>
              <a:rPr lang="fr-FR" sz="3600" u="sng" dirty="0"/>
              <a:t>mange</a:t>
            </a:r>
            <a:r>
              <a:rPr lang="fr-FR" sz="3600" dirty="0"/>
              <a:t> dans son coin.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611EA2D-28D8-4F05-B209-08B6F117225D}"/>
              </a:ext>
            </a:extLst>
          </p:cNvPr>
          <p:cNvSpPr txBox="1"/>
          <p:nvPr/>
        </p:nvSpPr>
        <p:spPr>
          <a:xfrm>
            <a:off x="685799" y="4536091"/>
            <a:ext cx="10038425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>
                <a:sym typeface="Wingdings" panose="05000000000000000000" pitchFamily="2" charset="2"/>
              </a:rPr>
              <a:t> </a:t>
            </a:r>
            <a:r>
              <a:rPr lang="fr-FR" sz="3600" dirty="0"/>
              <a:t>Dans la première cage, il y </a:t>
            </a:r>
            <a:r>
              <a:rPr lang="fr-FR" sz="3600" u="sng" dirty="0"/>
              <a:t>a</a:t>
            </a:r>
            <a:r>
              <a:rPr lang="fr-FR" sz="3600" u="sng" dirty="0">
                <a:solidFill>
                  <a:srgbClr val="FF0000"/>
                </a:solidFill>
              </a:rPr>
              <a:t>ura</a:t>
            </a:r>
            <a:r>
              <a:rPr lang="fr-FR" sz="3600" dirty="0"/>
              <a:t> un petit loup qui </a:t>
            </a:r>
            <a:r>
              <a:rPr lang="fr-FR" sz="3600" u="sng" dirty="0"/>
              <a:t>mange</a:t>
            </a:r>
            <a:r>
              <a:rPr lang="fr-FR" sz="3600" u="sng" dirty="0">
                <a:solidFill>
                  <a:srgbClr val="FF0000"/>
                </a:solidFill>
              </a:rPr>
              <a:t>ra</a:t>
            </a:r>
            <a:r>
              <a:rPr lang="fr-FR" sz="3600" dirty="0"/>
              <a:t> dans son coin.</a:t>
            </a:r>
          </a:p>
        </p:txBody>
      </p:sp>
    </p:spTree>
    <p:extLst>
      <p:ext uri="{BB962C8B-B14F-4D97-AF65-F5344CB8AC3E}">
        <p14:creationId xmlns:p14="http://schemas.microsoft.com/office/powerpoint/2010/main" val="26752159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E52B5295-2132-4CAF-A576-CDD204074051}"/>
              </a:ext>
            </a:extLst>
          </p:cNvPr>
          <p:cNvSpPr txBox="1"/>
          <p:nvPr/>
        </p:nvSpPr>
        <p:spPr>
          <a:xfrm>
            <a:off x="685798" y="361123"/>
            <a:ext cx="105441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Le loup </a:t>
            </a:r>
            <a:r>
              <a:rPr lang="fr-FR" sz="3600" u="sng" dirty="0"/>
              <a:t>ressemble</a:t>
            </a:r>
            <a:r>
              <a:rPr lang="fr-FR" sz="3600" dirty="0"/>
              <a:t> comme deux gouttes d’eau au loup de Polly.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5386E3F-C92E-42E2-A2B3-97FE97B92A7D}"/>
              </a:ext>
            </a:extLst>
          </p:cNvPr>
          <p:cNvSpPr txBox="1"/>
          <p:nvPr/>
        </p:nvSpPr>
        <p:spPr>
          <a:xfrm>
            <a:off x="685798" y="1561452"/>
            <a:ext cx="10038425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>
                <a:sym typeface="Wingdings" panose="05000000000000000000" pitchFamily="2" charset="2"/>
              </a:rPr>
              <a:t> </a:t>
            </a:r>
            <a:r>
              <a:rPr lang="fr-FR" sz="3600" dirty="0"/>
              <a:t>Le loup </a:t>
            </a:r>
            <a:r>
              <a:rPr lang="fr-FR" sz="3600" u="sng" dirty="0"/>
              <a:t>ressemble</a:t>
            </a:r>
            <a:r>
              <a:rPr lang="fr-FR" sz="3600" u="sng" dirty="0">
                <a:solidFill>
                  <a:srgbClr val="FF0000"/>
                </a:solidFill>
              </a:rPr>
              <a:t>ra</a:t>
            </a:r>
            <a:r>
              <a:rPr lang="fr-FR" sz="3600" dirty="0"/>
              <a:t> comme deux gouttes d’eau au loup de Polly.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9553F77-25B6-4643-BFA9-523EA247D76A}"/>
              </a:ext>
            </a:extLst>
          </p:cNvPr>
          <p:cNvSpPr txBox="1"/>
          <p:nvPr/>
        </p:nvSpPr>
        <p:spPr>
          <a:xfrm>
            <a:off x="584200" y="3100753"/>
            <a:ext cx="10544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« Coucou Polly » </a:t>
            </a:r>
            <a:r>
              <a:rPr lang="fr-FR" sz="3600" u="sng" dirty="0"/>
              <a:t>dit</a:t>
            </a:r>
            <a:r>
              <a:rPr lang="fr-FR" sz="3600" dirty="0"/>
              <a:t> le loup.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4C7C8C8-C0E4-44FE-BB77-46384813B146}"/>
              </a:ext>
            </a:extLst>
          </p:cNvPr>
          <p:cNvSpPr txBox="1"/>
          <p:nvPr/>
        </p:nvSpPr>
        <p:spPr>
          <a:xfrm>
            <a:off x="685797" y="3762890"/>
            <a:ext cx="10038425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>
                <a:sym typeface="Wingdings" panose="05000000000000000000" pitchFamily="2" charset="2"/>
              </a:rPr>
              <a:t> </a:t>
            </a:r>
            <a:r>
              <a:rPr lang="fr-FR" sz="3600" dirty="0"/>
              <a:t>« Coucou Polly » </a:t>
            </a:r>
            <a:r>
              <a:rPr lang="fr-FR" sz="3600" u="sng"/>
              <a:t>di</a:t>
            </a:r>
            <a:r>
              <a:rPr lang="fr-FR" sz="3600" u="sng">
                <a:solidFill>
                  <a:srgbClr val="FF0000"/>
                </a:solidFill>
              </a:rPr>
              <a:t>ra</a:t>
            </a:r>
            <a:r>
              <a:rPr lang="fr-FR" sz="3600"/>
              <a:t> le </a:t>
            </a:r>
            <a:r>
              <a:rPr lang="fr-FR" sz="3600" dirty="0"/>
              <a:t>loup.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AE93CED-68DB-4A02-834C-1C1F3BAC1C9E}"/>
              </a:ext>
            </a:extLst>
          </p:cNvPr>
          <p:cNvSpPr txBox="1"/>
          <p:nvPr/>
        </p:nvSpPr>
        <p:spPr>
          <a:xfrm>
            <a:off x="685799" y="4918745"/>
            <a:ext cx="10544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« Comment es-tu venu ici ?» </a:t>
            </a:r>
            <a:r>
              <a:rPr lang="fr-FR" sz="3600" u="sng" dirty="0"/>
              <a:t>demande</a:t>
            </a:r>
            <a:r>
              <a:rPr lang="fr-FR" sz="3600" dirty="0"/>
              <a:t> Polly.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2838E10-E3D7-4B67-97B1-99D15DCE8EBA}"/>
              </a:ext>
            </a:extLst>
          </p:cNvPr>
          <p:cNvSpPr txBox="1"/>
          <p:nvPr/>
        </p:nvSpPr>
        <p:spPr>
          <a:xfrm>
            <a:off x="685799" y="5565076"/>
            <a:ext cx="10038425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>
                <a:sym typeface="Wingdings" panose="05000000000000000000" pitchFamily="2" charset="2"/>
              </a:rPr>
              <a:t> </a:t>
            </a:r>
            <a:r>
              <a:rPr lang="fr-FR" sz="3600" dirty="0"/>
              <a:t>« Comment es-tu venu ici ?» </a:t>
            </a:r>
            <a:r>
              <a:rPr lang="fr-FR" sz="3600" u="sng" dirty="0"/>
              <a:t>demande</a:t>
            </a:r>
            <a:r>
              <a:rPr lang="fr-FR" sz="3600" u="sng" dirty="0">
                <a:solidFill>
                  <a:srgbClr val="FF0000"/>
                </a:solidFill>
              </a:rPr>
              <a:t>ra</a:t>
            </a:r>
            <a:r>
              <a:rPr lang="fr-FR" sz="3600" dirty="0"/>
              <a:t> Polly</a:t>
            </a:r>
          </a:p>
        </p:txBody>
      </p:sp>
    </p:spTree>
    <p:extLst>
      <p:ext uri="{BB962C8B-B14F-4D97-AF65-F5344CB8AC3E}">
        <p14:creationId xmlns:p14="http://schemas.microsoft.com/office/powerpoint/2010/main" val="14591344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21B52AB-9F5C-4505-B9AC-F2D5BA4EE121}"/>
              </a:ext>
            </a:extLst>
          </p:cNvPr>
          <p:cNvSpPr txBox="1"/>
          <p:nvPr/>
        </p:nvSpPr>
        <p:spPr>
          <a:xfrm>
            <a:off x="685800" y="552450"/>
            <a:ext cx="10544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Aujourd’hui, la mère de Polly </a:t>
            </a:r>
            <a:r>
              <a:rPr lang="fr-FR" sz="3600" u="sng" dirty="0"/>
              <a:t>emmène</a:t>
            </a:r>
            <a:r>
              <a:rPr lang="fr-FR" sz="3600" dirty="0"/>
              <a:t> sa fille au zoo.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B1BAF95-1EAD-4E6A-955E-DA6DFB0CC782}"/>
              </a:ext>
            </a:extLst>
          </p:cNvPr>
          <p:cNvSpPr txBox="1"/>
          <p:nvPr/>
        </p:nvSpPr>
        <p:spPr>
          <a:xfrm>
            <a:off x="685800" y="1415064"/>
            <a:ext cx="10038425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>
                <a:sym typeface="Wingdings" panose="05000000000000000000" pitchFamily="2" charset="2"/>
              </a:rPr>
              <a:t> </a:t>
            </a:r>
            <a:r>
              <a:rPr lang="fr-FR" sz="3600" dirty="0">
                <a:solidFill>
                  <a:srgbClr val="0070C0"/>
                </a:solidFill>
              </a:rPr>
              <a:t>Hier</a:t>
            </a:r>
            <a:r>
              <a:rPr lang="fr-FR" sz="3600" dirty="0"/>
              <a:t>, la mère de Polly  </a:t>
            </a:r>
            <a:r>
              <a:rPr lang="fr-FR" sz="3600" u="sng" dirty="0">
                <a:solidFill>
                  <a:srgbClr val="FF0000"/>
                </a:solidFill>
              </a:rPr>
              <a:t>a </a:t>
            </a:r>
            <a:r>
              <a:rPr lang="fr-FR" sz="3600" u="sng" dirty="0" err="1"/>
              <a:t>emmèn</a:t>
            </a:r>
            <a:r>
              <a:rPr lang="fr-FR" sz="3600" u="sng" dirty="0" err="1">
                <a:solidFill>
                  <a:srgbClr val="FF0000"/>
                </a:solidFill>
              </a:rPr>
              <a:t>é</a:t>
            </a:r>
            <a:r>
              <a:rPr lang="fr-FR" sz="3600" dirty="0"/>
              <a:t> sa fille au zoo.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AF6FB8F-0EAA-45D7-8296-F36EC0C7EA78}"/>
              </a:ext>
            </a:extLst>
          </p:cNvPr>
          <p:cNvSpPr txBox="1"/>
          <p:nvPr/>
        </p:nvSpPr>
        <p:spPr>
          <a:xfrm>
            <a:off x="685800" y="2567354"/>
            <a:ext cx="10544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Elles </a:t>
            </a:r>
            <a:r>
              <a:rPr lang="fr-FR" sz="3600" u="sng" dirty="0"/>
              <a:t>regardent</a:t>
            </a:r>
            <a:r>
              <a:rPr lang="fr-FR" sz="3600" dirty="0"/>
              <a:t> les ours et les otaries.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60EC862-07D4-494E-B5B7-A9D1D932F4AC}"/>
              </a:ext>
            </a:extLst>
          </p:cNvPr>
          <p:cNvSpPr txBox="1"/>
          <p:nvPr/>
        </p:nvSpPr>
        <p:spPr>
          <a:xfrm>
            <a:off x="685800" y="3429968"/>
            <a:ext cx="10038425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>
                <a:sym typeface="Wingdings" panose="05000000000000000000" pitchFamily="2" charset="2"/>
              </a:rPr>
              <a:t> </a:t>
            </a:r>
            <a:r>
              <a:rPr lang="fr-FR" sz="3600" dirty="0"/>
              <a:t>Elles </a:t>
            </a:r>
            <a:r>
              <a:rPr lang="fr-FR" sz="3600" u="sng" dirty="0">
                <a:solidFill>
                  <a:srgbClr val="FF0000"/>
                </a:solidFill>
              </a:rPr>
              <a:t>ont </a:t>
            </a:r>
            <a:r>
              <a:rPr lang="fr-FR" sz="3600" u="sng" dirty="0"/>
              <a:t>regard</a:t>
            </a:r>
            <a:r>
              <a:rPr lang="fr-FR" sz="3600" u="sng" dirty="0">
                <a:solidFill>
                  <a:srgbClr val="FF0000"/>
                </a:solidFill>
              </a:rPr>
              <a:t>é</a:t>
            </a:r>
            <a:r>
              <a:rPr lang="fr-FR" sz="3600" dirty="0"/>
              <a:t> les ours et les otaries.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C7146A6-F41F-4CC5-8FFC-3F5D0F428896}"/>
              </a:ext>
            </a:extLst>
          </p:cNvPr>
          <p:cNvSpPr txBox="1"/>
          <p:nvPr/>
        </p:nvSpPr>
        <p:spPr>
          <a:xfrm>
            <a:off x="685800" y="4582258"/>
            <a:ext cx="10544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Elles </a:t>
            </a:r>
            <a:r>
              <a:rPr lang="fr-FR" sz="3600" u="sng" dirty="0"/>
              <a:t>voient</a:t>
            </a:r>
            <a:r>
              <a:rPr lang="fr-FR" sz="3600" dirty="0"/>
              <a:t> les poissons, les singes….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E5F3636-FA19-4BFF-A6B1-C82D4B0C2DBC}"/>
              </a:ext>
            </a:extLst>
          </p:cNvPr>
          <p:cNvSpPr txBox="1"/>
          <p:nvPr/>
        </p:nvSpPr>
        <p:spPr>
          <a:xfrm>
            <a:off x="685799" y="5411382"/>
            <a:ext cx="10038425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>
                <a:sym typeface="Wingdings" panose="05000000000000000000" pitchFamily="2" charset="2"/>
              </a:rPr>
              <a:t> </a:t>
            </a:r>
            <a:r>
              <a:rPr lang="fr-FR" sz="3600" dirty="0"/>
              <a:t>Elles </a:t>
            </a:r>
            <a:r>
              <a:rPr lang="fr-FR" sz="3600" u="sng" dirty="0">
                <a:solidFill>
                  <a:srgbClr val="FF0000"/>
                </a:solidFill>
              </a:rPr>
              <a:t>ont </a:t>
            </a:r>
            <a:r>
              <a:rPr lang="fr-FR" sz="3600" u="sng" dirty="0"/>
              <a:t>v</a:t>
            </a:r>
            <a:r>
              <a:rPr lang="fr-FR" sz="3600" u="sng" dirty="0">
                <a:solidFill>
                  <a:srgbClr val="FF0000"/>
                </a:solidFill>
              </a:rPr>
              <a:t>u</a:t>
            </a:r>
            <a:r>
              <a:rPr lang="fr-FR" sz="3600" dirty="0"/>
              <a:t> les poissons, les singes...</a:t>
            </a:r>
          </a:p>
        </p:txBody>
      </p:sp>
    </p:spTree>
    <p:extLst>
      <p:ext uri="{BB962C8B-B14F-4D97-AF65-F5344CB8AC3E}">
        <p14:creationId xmlns:p14="http://schemas.microsoft.com/office/powerpoint/2010/main" val="31188931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EB68A6B-0776-4E50-92B6-7F1FC25EA965}"/>
              </a:ext>
            </a:extLst>
          </p:cNvPr>
          <p:cNvSpPr txBox="1"/>
          <p:nvPr/>
        </p:nvSpPr>
        <p:spPr>
          <a:xfrm>
            <a:off x="685800" y="552450"/>
            <a:ext cx="10544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Polly </a:t>
            </a:r>
            <a:r>
              <a:rPr lang="fr-FR" sz="3600" u="sng" dirty="0"/>
              <a:t>est</a:t>
            </a:r>
            <a:r>
              <a:rPr lang="fr-FR" sz="3600" dirty="0"/>
              <a:t> très contente.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A3A3ED3-2469-457B-A12E-2799663522F0}"/>
              </a:ext>
            </a:extLst>
          </p:cNvPr>
          <p:cNvSpPr txBox="1"/>
          <p:nvPr/>
        </p:nvSpPr>
        <p:spPr>
          <a:xfrm>
            <a:off x="685800" y="1415064"/>
            <a:ext cx="10038425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>
                <a:sym typeface="Wingdings" panose="05000000000000000000" pitchFamily="2" charset="2"/>
              </a:rPr>
              <a:t> </a:t>
            </a:r>
            <a:r>
              <a:rPr lang="fr-FR" sz="3600" dirty="0"/>
              <a:t>Polly </a:t>
            </a:r>
            <a:r>
              <a:rPr lang="fr-FR" sz="3600" u="sng" dirty="0">
                <a:solidFill>
                  <a:srgbClr val="FF0000"/>
                </a:solidFill>
              </a:rPr>
              <a:t>était</a:t>
            </a:r>
            <a:r>
              <a:rPr lang="fr-FR" sz="3600" dirty="0"/>
              <a:t> très contente.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8A98B47-C7B5-44F5-B128-D743CB329094}"/>
              </a:ext>
            </a:extLst>
          </p:cNvPr>
          <p:cNvSpPr txBox="1"/>
          <p:nvPr/>
        </p:nvSpPr>
        <p:spPr>
          <a:xfrm>
            <a:off x="685800" y="2567354"/>
            <a:ext cx="10544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Elle </a:t>
            </a:r>
            <a:r>
              <a:rPr lang="fr-FR" sz="3600" u="sng" dirty="0"/>
              <a:t>dit</a:t>
            </a:r>
            <a:r>
              <a:rPr lang="fr-FR" sz="3600" dirty="0"/>
              <a:t> à sa mère : « je voudrais voir les loups ».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03D1286-78B8-4220-B046-F5E40340EDF1}"/>
              </a:ext>
            </a:extLst>
          </p:cNvPr>
          <p:cNvSpPr txBox="1"/>
          <p:nvPr/>
        </p:nvSpPr>
        <p:spPr>
          <a:xfrm>
            <a:off x="685800" y="3429968"/>
            <a:ext cx="10038425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>
                <a:sym typeface="Wingdings" panose="05000000000000000000" pitchFamily="2" charset="2"/>
              </a:rPr>
              <a:t> </a:t>
            </a:r>
            <a:r>
              <a:rPr lang="fr-FR" sz="3600" dirty="0"/>
              <a:t>Elle </a:t>
            </a:r>
            <a:r>
              <a:rPr lang="fr-FR" sz="3600" u="sng" dirty="0">
                <a:solidFill>
                  <a:srgbClr val="FF0000"/>
                </a:solidFill>
              </a:rPr>
              <a:t>a </a:t>
            </a:r>
            <a:r>
              <a:rPr lang="fr-FR" sz="3600" u="sng" dirty="0"/>
              <a:t>di</a:t>
            </a:r>
            <a:r>
              <a:rPr lang="fr-FR" sz="3600" u="sng" dirty="0">
                <a:solidFill>
                  <a:srgbClr val="FF0000"/>
                </a:solidFill>
              </a:rPr>
              <a:t>t</a:t>
            </a:r>
            <a:r>
              <a:rPr lang="fr-FR" sz="3600" dirty="0"/>
              <a:t> à sa mère : « je voudrais voir les loups ».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1FEFFD6-7D8A-42D7-8C06-A1498FE30CC4}"/>
              </a:ext>
            </a:extLst>
          </p:cNvPr>
          <p:cNvSpPr txBox="1"/>
          <p:nvPr/>
        </p:nvSpPr>
        <p:spPr>
          <a:xfrm>
            <a:off x="685800" y="4582258"/>
            <a:ext cx="10544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Alors, Polly </a:t>
            </a:r>
            <a:r>
              <a:rPr lang="fr-FR" sz="3600" u="sng" dirty="0"/>
              <a:t>va</a:t>
            </a:r>
            <a:r>
              <a:rPr lang="fr-FR" sz="3600" dirty="0"/>
              <a:t> voir les renards.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A3040A0-C954-48D1-B11F-0F02D928EF75}"/>
              </a:ext>
            </a:extLst>
          </p:cNvPr>
          <p:cNvSpPr txBox="1"/>
          <p:nvPr/>
        </p:nvSpPr>
        <p:spPr>
          <a:xfrm>
            <a:off x="685800" y="5444872"/>
            <a:ext cx="10038425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>
                <a:sym typeface="Wingdings" panose="05000000000000000000" pitchFamily="2" charset="2"/>
              </a:rPr>
              <a:t> </a:t>
            </a:r>
            <a:r>
              <a:rPr lang="fr-FR" sz="3600" dirty="0"/>
              <a:t>Alors, Polly </a:t>
            </a:r>
            <a:r>
              <a:rPr lang="fr-FR" sz="3600" u="sng" dirty="0">
                <a:solidFill>
                  <a:srgbClr val="FF0000"/>
                </a:solidFill>
              </a:rPr>
              <a:t>est allée</a:t>
            </a:r>
            <a:r>
              <a:rPr lang="fr-FR" sz="3600" dirty="0"/>
              <a:t> voir les renards.</a:t>
            </a:r>
          </a:p>
        </p:txBody>
      </p:sp>
    </p:spTree>
    <p:extLst>
      <p:ext uri="{BB962C8B-B14F-4D97-AF65-F5344CB8AC3E}">
        <p14:creationId xmlns:p14="http://schemas.microsoft.com/office/powerpoint/2010/main" val="31712450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2E5A12BB-6FEC-4057-A852-8C8FA4D59551}"/>
              </a:ext>
            </a:extLst>
          </p:cNvPr>
          <p:cNvSpPr txBox="1"/>
          <p:nvPr/>
        </p:nvSpPr>
        <p:spPr>
          <a:xfrm>
            <a:off x="685800" y="552450"/>
            <a:ext cx="10544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Elle </a:t>
            </a:r>
            <a:r>
              <a:rPr lang="fr-FR" sz="3600" u="sng" dirty="0"/>
              <a:t>passe</a:t>
            </a:r>
            <a:r>
              <a:rPr lang="fr-FR" sz="3600" dirty="0"/>
              <a:t> devant les hyènes et </a:t>
            </a:r>
            <a:r>
              <a:rPr lang="fr-FR" sz="3600" u="sng" dirty="0"/>
              <a:t>va</a:t>
            </a:r>
            <a:r>
              <a:rPr lang="fr-FR" sz="3600" dirty="0"/>
              <a:t> voir les loups.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E16EF23-6D2E-400D-8EE0-4838985145DE}"/>
              </a:ext>
            </a:extLst>
          </p:cNvPr>
          <p:cNvSpPr txBox="1"/>
          <p:nvPr/>
        </p:nvSpPr>
        <p:spPr>
          <a:xfrm>
            <a:off x="685800" y="1415064"/>
            <a:ext cx="10038425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>
                <a:sym typeface="Wingdings" panose="05000000000000000000" pitchFamily="2" charset="2"/>
              </a:rPr>
              <a:t> </a:t>
            </a:r>
            <a:r>
              <a:rPr lang="fr-FR" sz="3600" dirty="0"/>
              <a:t>Elle </a:t>
            </a:r>
            <a:r>
              <a:rPr lang="fr-FR" sz="3600" u="sng" dirty="0">
                <a:solidFill>
                  <a:srgbClr val="FF0000"/>
                </a:solidFill>
              </a:rPr>
              <a:t>est</a:t>
            </a:r>
            <a:r>
              <a:rPr lang="fr-FR" sz="3600" u="sng" dirty="0"/>
              <a:t> pass</a:t>
            </a:r>
            <a:r>
              <a:rPr lang="fr-FR" sz="3600" u="sng" dirty="0">
                <a:solidFill>
                  <a:srgbClr val="FF0000"/>
                </a:solidFill>
              </a:rPr>
              <a:t>ée</a:t>
            </a:r>
            <a:r>
              <a:rPr lang="fr-FR" sz="3600" dirty="0"/>
              <a:t> devant les hyènes et </a:t>
            </a:r>
            <a:r>
              <a:rPr lang="fr-FR" sz="3600" u="sng" dirty="0">
                <a:solidFill>
                  <a:srgbClr val="FF0000"/>
                </a:solidFill>
              </a:rPr>
              <a:t>est allée</a:t>
            </a:r>
            <a:r>
              <a:rPr lang="fr-FR" sz="3600" dirty="0"/>
              <a:t> voir les loups.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5DA6666-23C2-4282-9995-84BC9C0503DF}"/>
              </a:ext>
            </a:extLst>
          </p:cNvPr>
          <p:cNvSpPr txBox="1"/>
          <p:nvPr/>
        </p:nvSpPr>
        <p:spPr>
          <a:xfrm>
            <a:off x="685801" y="3073312"/>
            <a:ext cx="9718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Dans la première cage, il y </a:t>
            </a:r>
            <a:r>
              <a:rPr lang="fr-FR" sz="3600" u="sng" dirty="0"/>
              <a:t>a</a:t>
            </a:r>
            <a:r>
              <a:rPr lang="fr-FR" sz="3600" dirty="0"/>
              <a:t> un petit loup qui </a:t>
            </a:r>
            <a:r>
              <a:rPr lang="fr-FR" sz="3600" u="sng" dirty="0"/>
              <a:t>mange</a:t>
            </a:r>
            <a:r>
              <a:rPr lang="fr-FR" sz="3600" dirty="0"/>
              <a:t> dans son coin.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B3C2BD2-E40B-4B89-88E8-E308331F0795}"/>
              </a:ext>
            </a:extLst>
          </p:cNvPr>
          <p:cNvSpPr txBox="1"/>
          <p:nvPr/>
        </p:nvSpPr>
        <p:spPr>
          <a:xfrm>
            <a:off x="685799" y="4536091"/>
            <a:ext cx="10038425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>
                <a:sym typeface="Wingdings" panose="05000000000000000000" pitchFamily="2" charset="2"/>
              </a:rPr>
              <a:t> </a:t>
            </a:r>
            <a:r>
              <a:rPr lang="fr-FR" sz="3600" dirty="0"/>
              <a:t>Dans la première cage, il y </a:t>
            </a:r>
            <a:r>
              <a:rPr lang="fr-FR" sz="3600" u="sng" dirty="0"/>
              <a:t>a</a:t>
            </a:r>
            <a:r>
              <a:rPr lang="fr-FR" sz="3600" u="sng" dirty="0">
                <a:solidFill>
                  <a:srgbClr val="FF0000"/>
                </a:solidFill>
              </a:rPr>
              <a:t>vait</a:t>
            </a:r>
            <a:r>
              <a:rPr lang="fr-FR" sz="3600" dirty="0"/>
              <a:t> un petit loup qui </a:t>
            </a:r>
            <a:r>
              <a:rPr lang="fr-FR" sz="3600" u="sng" dirty="0"/>
              <a:t>mange</a:t>
            </a:r>
            <a:r>
              <a:rPr lang="fr-FR" sz="3600" u="sng" dirty="0">
                <a:solidFill>
                  <a:srgbClr val="FF0000"/>
                </a:solidFill>
              </a:rPr>
              <a:t>ait</a:t>
            </a:r>
            <a:r>
              <a:rPr lang="fr-FR" sz="3600" dirty="0"/>
              <a:t> dans son coin.</a:t>
            </a:r>
          </a:p>
        </p:txBody>
      </p:sp>
    </p:spTree>
    <p:extLst>
      <p:ext uri="{BB962C8B-B14F-4D97-AF65-F5344CB8AC3E}">
        <p14:creationId xmlns:p14="http://schemas.microsoft.com/office/powerpoint/2010/main" val="27854008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F4C9893B-0214-4593-ADAF-76E670BC67AB}"/>
              </a:ext>
            </a:extLst>
          </p:cNvPr>
          <p:cNvSpPr txBox="1"/>
          <p:nvPr/>
        </p:nvSpPr>
        <p:spPr>
          <a:xfrm>
            <a:off x="685798" y="361123"/>
            <a:ext cx="105441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Le loup </a:t>
            </a:r>
            <a:r>
              <a:rPr lang="fr-FR" sz="3600" u="sng" dirty="0"/>
              <a:t>ressemble</a:t>
            </a:r>
            <a:r>
              <a:rPr lang="fr-FR" sz="3600" dirty="0"/>
              <a:t> comme deux gouttes d’eau au loup de Polly.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8C591EA-ADAD-45D1-AB5F-896F8107E9CD}"/>
              </a:ext>
            </a:extLst>
          </p:cNvPr>
          <p:cNvSpPr txBox="1"/>
          <p:nvPr/>
        </p:nvSpPr>
        <p:spPr>
          <a:xfrm>
            <a:off x="685798" y="1561452"/>
            <a:ext cx="10038425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>
                <a:sym typeface="Wingdings" panose="05000000000000000000" pitchFamily="2" charset="2"/>
              </a:rPr>
              <a:t> </a:t>
            </a:r>
            <a:r>
              <a:rPr lang="fr-FR" sz="3600" dirty="0"/>
              <a:t>Le loup </a:t>
            </a:r>
            <a:r>
              <a:rPr lang="fr-FR" sz="3600" u="sng" dirty="0"/>
              <a:t>ressembl</a:t>
            </a:r>
            <a:r>
              <a:rPr lang="fr-FR" sz="3600" u="sng" dirty="0">
                <a:solidFill>
                  <a:srgbClr val="FF0000"/>
                </a:solidFill>
              </a:rPr>
              <a:t>ait</a:t>
            </a:r>
            <a:r>
              <a:rPr lang="fr-FR" sz="3600" dirty="0"/>
              <a:t> comme deux gouttes d’eau au loup de Polly.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11D999A-F7E8-4E2C-8976-061F6E8E07CA}"/>
              </a:ext>
            </a:extLst>
          </p:cNvPr>
          <p:cNvSpPr txBox="1"/>
          <p:nvPr/>
        </p:nvSpPr>
        <p:spPr>
          <a:xfrm>
            <a:off x="584200" y="3100753"/>
            <a:ext cx="10544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« Coucou Polly » </a:t>
            </a:r>
            <a:r>
              <a:rPr lang="fr-FR" sz="3600" u="sng" dirty="0"/>
              <a:t>dit</a:t>
            </a:r>
            <a:r>
              <a:rPr lang="fr-FR" sz="3600" dirty="0"/>
              <a:t> le loup.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C674E55-4C6A-4F0A-81C9-3CA11B849F36}"/>
              </a:ext>
            </a:extLst>
          </p:cNvPr>
          <p:cNvSpPr txBox="1"/>
          <p:nvPr/>
        </p:nvSpPr>
        <p:spPr>
          <a:xfrm>
            <a:off x="685797" y="3762890"/>
            <a:ext cx="10038425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>
                <a:sym typeface="Wingdings" panose="05000000000000000000" pitchFamily="2" charset="2"/>
              </a:rPr>
              <a:t> </a:t>
            </a:r>
            <a:r>
              <a:rPr lang="fr-FR" sz="3600" dirty="0"/>
              <a:t>« Coucou Polly » </a:t>
            </a:r>
            <a:r>
              <a:rPr lang="fr-FR" sz="3600" u="sng" dirty="0">
                <a:solidFill>
                  <a:srgbClr val="FF0000"/>
                </a:solidFill>
              </a:rPr>
              <a:t>a </a:t>
            </a:r>
            <a:r>
              <a:rPr lang="fr-FR" sz="3600" u="sng" dirty="0"/>
              <a:t>di</a:t>
            </a:r>
            <a:r>
              <a:rPr lang="fr-FR" sz="3600" u="sng" dirty="0">
                <a:solidFill>
                  <a:srgbClr val="FF0000"/>
                </a:solidFill>
              </a:rPr>
              <a:t>t</a:t>
            </a:r>
            <a:r>
              <a:rPr lang="fr-FR" sz="3600" dirty="0"/>
              <a:t> le loup.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7F5848F-EFC3-40C8-A301-CAC1BA268391}"/>
              </a:ext>
            </a:extLst>
          </p:cNvPr>
          <p:cNvSpPr txBox="1"/>
          <p:nvPr/>
        </p:nvSpPr>
        <p:spPr>
          <a:xfrm>
            <a:off x="685799" y="4918745"/>
            <a:ext cx="10544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« Comment es-tu venu ici ?» </a:t>
            </a:r>
            <a:r>
              <a:rPr lang="fr-FR" sz="3600" u="sng" dirty="0"/>
              <a:t>demande</a:t>
            </a:r>
            <a:r>
              <a:rPr lang="fr-FR" sz="3600" dirty="0"/>
              <a:t> Polly.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7665EC3-C3B7-4C76-9C1F-117BD2E879F6}"/>
              </a:ext>
            </a:extLst>
          </p:cNvPr>
          <p:cNvSpPr txBox="1"/>
          <p:nvPr/>
        </p:nvSpPr>
        <p:spPr>
          <a:xfrm>
            <a:off x="685799" y="5565076"/>
            <a:ext cx="10038425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>
                <a:sym typeface="Wingdings" panose="05000000000000000000" pitchFamily="2" charset="2"/>
              </a:rPr>
              <a:t> </a:t>
            </a:r>
            <a:r>
              <a:rPr lang="fr-FR" sz="3600" dirty="0"/>
              <a:t>« Comment es-tu venu ici ?» </a:t>
            </a:r>
            <a:r>
              <a:rPr lang="fr-FR" sz="3600" u="sng" dirty="0">
                <a:solidFill>
                  <a:srgbClr val="FF0000"/>
                </a:solidFill>
              </a:rPr>
              <a:t>a </a:t>
            </a:r>
            <a:r>
              <a:rPr lang="fr-FR" sz="3600" u="sng" dirty="0"/>
              <a:t>demand</a:t>
            </a:r>
            <a:r>
              <a:rPr lang="fr-FR" sz="3600" u="sng" dirty="0">
                <a:solidFill>
                  <a:srgbClr val="FF0000"/>
                </a:solidFill>
              </a:rPr>
              <a:t>é</a:t>
            </a:r>
            <a:r>
              <a:rPr lang="fr-FR" sz="3600" dirty="0"/>
              <a:t> Polly</a:t>
            </a:r>
          </a:p>
        </p:txBody>
      </p:sp>
    </p:spTree>
    <p:extLst>
      <p:ext uri="{BB962C8B-B14F-4D97-AF65-F5344CB8AC3E}">
        <p14:creationId xmlns:p14="http://schemas.microsoft.com/office/powerpoint/2010/main" val="6398255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/>
      <p:bldP spid="7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476</Words>
  <Application>Microsoft Office PowerPoint</Application>
  <PresentationFormat>Grand écran</PresentationFormat>
  <Paragraphs>45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Thème Office</vt:lpstr>
      <vt:lpstr>Polly au zoo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Polly au zoo</dc:title>
  <dc:creator>Véronique Lacour</dc:creator>
  <cp:lastModifiedBy>Véronique Lacour</cp:lastModifiedBy>
  <cp:revision>2</cp:revision>
  <dcterms:created xsi:type="dcterms:W3CDTF">2022-01-17T17:42:11Z</dcterms:created>
  <dcterms:modified xsi:type="dcterms:W3CDTF">2022-01-20T17:33:23Z</dcterms:modified>
</cp:coreProperties>
</file>