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21" r:id="rId3"/>
    <p:sldId id="322" r:id="rId4"/>
    <p:sldId id="323" r:id="rId5"/>
    <p:sldId id="324" r:id="rId6"/>
    <p:sldId id="325"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Guillaume est, depuis deux ans, l’écuyer de Jean de Montfaucon, seigneur et ami de sa famille. Il est calme, gentil. Il n’aime pas se bagarrer. Il a un seul ami : Pierre, un jeune garçon au service du copiste du château […]</a:t>
            </a:r>
          </a:p>
          <a:p>
            <a:pPr algn="just"/>
            <a:r>
              <a:rPr lang="fr-FR" sz="2000" dirty="0" smtClean="0"/>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restèrent</a:t>
            </a:r>
            <a:r>
              <a:rPr lang="fr-FR" sz="2000" dirty="0" smtClean="0"/>
              <a:t> </a:t>
            </a:r>
            <a:r>
              <a:rPr lang="fr-FR" sz="2000" dirty="0" smtClean="0"/>
              <a:t>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restèrent</a:t>
            </a:r>
            <a:r>
              <a:rPr lang="fr-FR" sz="2000" dirty="0" smtClean="0"/>
              <a:t> </a:t>
            </a:r>
            <a:r>
              <a:rPr lang="fr-FR" sz="2000" dirty="0" smtClean="0"/>
              <a:t>donc cachés derrière une porte pour observer l'étrange visiteur.</a:t>
            </a:r>
          </a:p>
          <a:p>
            <a:pPr algn="just"/>
            <a:r>
              <a:rPr lang="fr-FR" sz="2000" dirty="0" smtClean="0"/>
              <a:t>Ensuite</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marchèrent</a:t>
            </a:r>
            <a:r>
              <a:rPr lang="fr-FR" sz="2000" dirty="0" smtClean="0"/>
              <a:t> </a:t>
            </a:r>
            <a:r>
              <a:rPr lang="fr-FR" sz="2000" dirty="0" smtClean="0"/>
              <a:t>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Il est calme, gentil. Il n’aime pas se bagarrer. Il a un seul ami : Pierre, un jeune garçon au service du copiste du château […]</a:t>
            </a:r>
          </a:p>
          <a:p>
            <a:pPr algn="just"/>
            <a:r>
              <a:rPr lang="fr-FR" sz="2000" dirty="0" smtClean="0"/>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restèrent</a:t>
            </a:r>
            <a:r>
              <a:rPr lang="fr-FR" sz="2000" dirty="0" smtClean="0"/>
              <a:t> </a:t>
            </a:r>
            <a:r>
              <a:rPr lang="fr-FR" sz="2000" dirty="0" smtClean="0"/>
              <a:t>donc cachés derrière une porte pour observer l'étrange visiteur.</a:t>
            </a:r>
          </a:p>
          <a:p>
            <a:pPr algn="just"/>
            <a:r>
              <a:rPr lang="fr-FR" sz="2000" dirty="0" smtClean="0"/>
              <a:t>Ensuite</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marchèrent</a:t>
            </a:r>
            <a:r>
              <a:rPr lang="fr-FR" sz="2000" dirty="0" smtClean="0"/>
              <a:t> </a:t>
            </a:r>
            <a:r>
              <a:rPr lang="fr-FR" sz="2000" dirty="0" smtClean="0"/>
              <a:t>derrière les deux hommes, de loin, pour ne pas se faire remarquer. </a:t>
            </a:r>
            <a:r>
              <a:rPr lang="fr-FR" sz="2000" b="1" dirty="0" smtClean="0">
                <a:solidFill>
                  <a:srgbClr val="0070C0"/>
                </a:solidFill>
              </a:rPr>
              <a:t>Aymar</a:t>
            </a:r>
            <a:r>
              <a:rPr lang="fr-FR" sz="2000" dirty="0" smtClean="0"/>
              <a:t> </a:t>
            </a:r>
            <a:r>
              <a:rPr lang="fr-FR" sz="2000" b="1" dirty="0" smtClean="0">
                <a:solidFill>
                  <a:srgbClr val="FFC000"/>
                </a:solidFill>
              </a:rPr>
              <a:t>parlait</a:t>
            </a:r>
            <a:r>
              <a:rPr lang="fr-FR" sz="2000" dirty="0" smtClean="0"/>
              <a:t> </a:t>
            </a:r>
            <a:r>
              <a:rPr lang="fr-FR" sz="2000" dirty="0" smtClean="0"/>
              <a:t>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restèrent</a:t>
            </a:r>
            <a:r>
              <a:rPr lang="fr-FR" sz="2000" dirty="0" smtClean="0"/>
              <a:t> </a:t>
            </a:r>
            <a:r>
              <a:rPr lang="fr-FR" sz="2000" dirty="0" smtClean="0"/>
              <a:t>donc cachés derrière une porte pour observer l'étrange visiteur.</a:t>
            </a:r>
          </a:p>
          <a:p>
            <a:pPr algn="just"/>
            <a:r>
              <a:rPr lang="fr-FR" sz="2000" dirty="0" smtClean="0"/>
              <a:t>Ensuite</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marchèrent</a:t>
            </a:r>
            <a:r>
              <a:rPr lang="fr-FR" sz="2000" dirty="0" smtClean="0"/>
              <a:t> </a:t>
            </a:r>
            <a:r>
              <a:rPr lang="fr-FR" sz="2000" dirty="0" smtClean="0"/>
              <a:t>derrière les deux hommes, de loin, pour ne pas se faire remarquer. </a:t>
            </a:r>
            <a:r>
              <a:rPr lang="fr-FR" sz="2000" b="1" dirty="0" smtClean="0">
                <a:solidFill>
                  <a:srgbClr val="0070C0"/>
                </a:solidFill>
              </a:rPr>
              <a:t>Aymar</a:t>
            </a:r>
            <a:r>
              <a:rPr lang="fr-FR" sz="2000" dirty="0" smtClean="0"/>
              <a:t> </a:t>
            </a:r>
            <a:r>
              <a:rPr lang="fr-FR" sz="2000" b="1" dirty="0" smtClean="0">
                <a:solidFill>
                  <a:srgbClr val="FFC000"/>
                </a:solidFill>
              </a:rPr>
              <a:t>parlait</a:t>
            </a:r>
            <a:r>
              <a:rPr lang="fr-FR" sz="2000" dirty="0" smtClean="0"/>
              <a:t> </a:t>
            </a:r>
            <a:r>
              <a:rPr lang="fr-FR" sz="2000" dirty="0" smtClean="0"/>
              <a:t>si bas qu'</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impossible </a:t>
            </a:r>
            <a:r>
              <a:rPr lang="fr-FR" sz="2000" dirty="0" smtClean="0"/>
              <a:t>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a:t>
            </a:r>
            <a:r>
              <a:rPr lang="fr-FR" sz="2000" b="1" dirty="0" smtClean="0">
                <a:solidFill>
                  <a:srgbClr val="0070C0"/>
                </a:solidFill>
              </a:rPr>
              <a:t>l'écuyer</a:t>
            </a:r>
            <a:r>
              <a:rPr lang="fr-FR" sz="2000" dirty="0" smtClean="0"/>
              <a:t> </a:t>
            </a:r>
            <a:r>
              <a:rPr lang="fr-FR" sz="2000" b="1" dirty="0" smtClean="0">
                <a:solidFill>
                  <a:srgbClr val="FF0000"/>
                </a:solidFill>
              </a:rPr>
              <a:t>fonça</a:t>
            </a:r>
            <a:r>
              <a:rPr lang="fr-FR" sz="2000" dirty="0" smtClean="0"/>
              <a:t> à </a:t>
            </a:r>
            <a:r>
              <a:rPr lang="fr-FR" sz="2000" dirty="0" smtClean="0"/>
              <a:t>grandes enjambées derrière lui. Mais, soudain, </a:t>
            </a:r>
            <a:r>
              <a:rPr lang="fr-FR" sz="2000" b="1" dirty="0" smtClean="0">
                <a:solidFill>
                  <a:srgbClr val="0070C0"/>
                </a:solidFill>
              </a:rPr>
              <a:t>la haute silhouette d'Aymar</a:t>
            </a:r>
            <a:r>
              <a:rPr lang="fr-FR" sz="2000" dirty="0" smtClean="0"/>
              <a:t>, le cousin du seigneur </a:t>
            </a:r>
            <a:r>
              <a:rPr lang="fr-FR" sz="2000" b="1" dirty="0" smtClean="0">
                <a:solidFill>
                  <a:srgbClr val="FF0000"/>
                </a:solidFill>
              </a:rPr>
              <a:t>barra</a:t>
            </a:r>
            <a:r>
              <a:rPr lang="fr-FR" sz="2000" dirty="0" smtClean="0"/>
              <a:t> </a:t>
            </a:r>
            <a:r>
              <a:rPr lang="fr-FR" sz="2000" dirty="0" smtClean="0"/>
              <a:t>le passage aux deux enfants. </a:t>
            </a:r>
            <a:r>
              <a:rPr lang="fr-FR" sz="2000" b="1" dirty="0" smtClean="0">
                <a:solidFill>
                  <a:srgbClr val="0070C0"/>
                </a:solidFill>
              </a:rPr>
              <a:t>Aymar</a:t>
            </a:r>
            <a:r>
              <a:rPr lang="fr-FR" sz="2000" dirty="0" smtClean="0"/>
              <a:t> </a:t>
            </a:r>
            <a:r>
              <a:rPr lang="fr-FR" sz="2000" b="1" dirty="0" smtClean="0">
                <a:solidFill>
                  <a:srgbClr val="FFC000"/>
                </a:solidFill>
              </a:rPr>
              <a:t>était</a:t>
            </a:r>
            <a:r>
              <a:rPr lang="fr-FR" sz="2000" dirty="0" smtClean="0"/>
              <a:t> accompagné </a:t>
            </a:r>
            <a:r>
              <a:rPr lang="fr-FR" sz="2000" dirty="0" smtClean="0"/>
              <a:t>d'un très vieil homme avec une grande barbe et un vêtement très long.</a:t>
            </a:r>
          </a:p>
          <a:p>
            <a:pPr algn="just"/>
            <a:r>
              <a:rPr lang="fr-FR" sz="2000" dirty="0" smtClean="0"/>
              <a:t>- Allez</a:t>
            </a:r>
            <a:r>
              <a:rPr lang="fr-FR" sz="2000" dirty="0" smtClean="0"/>
              <a:t>, disparaissez vous deux, </a:t>
            </a:r>
            <a:r>
              <a:rPr lang="fr-FR" sz="2000" b="1" dirty="0" smtClean="0">
                <a:solidFill>
                  <a:srgbClr val="FF0000"/>
                </a:solidFill>
              </a:rPr>
              <a:t>hurla</a:t>
            </a:r>
            <a:r>
              <a:rPr lang="fr-FR" sz="2000" dirty="0" smtClean="0"/>
              <a:t> </a:t>
            </a:r>
            <a:r>
              <a:rPr lang="fr-FR" sz="2000" dirty="0" smtClean="0"/>
              <a:t>alors </a:t>
            </a:r>
            <a:r>
              <a:rPr lang="fr-FR" sz="2000" b="1" dirty="0" smtClean="0">
                <a:solidFill>
                  <a:srgbClr val="0070C0"/>
                </a:solidFill>
              </a:rPr>
              <a:t>Aymar</a:t>
            </a:r>
            <a:r>
              <a:rPr lang="fr-FR" sz="2000" dirty="0" smtClean="0"/>
              <a:t> en colère. Vous n'avez rien à faire ici !</a:t>
            </a:r>
          </a:p>
          <a:p>
            <a:pPr algn="just"/>
            <a:r>
              <a:rPr lang="fr-FR" sz="2000" b="1" dirty="0" smtClean="0">
                <a:solidFill>
                  <a:srgbClr val="0070C0"/>
                </a:solidFill>
              </a:rPr>
              <a:t>Les deux garçons </a:t>
            </a:r>
            <a:r>
              <a:rPr lang="fr-FR" sz="2000" b="1" dirty="0" smtClean="0">
                <a:solidFill>
                  <a:srgbClr val="FF0000"/>
                </a:solidFill>
              </a:rPr>
              <a:t>partirent</a:t>
            </a:r>
            <a:r>
              <a:rPr lang="fr-FR" sz="2000" dirty="0" smtClean="0"/>
              <a:t> </a:t>
            </a:r>
            <a:r>
              <a:rPr lang="fr-FR" sz="2000" dirty="0" smtClean="0"/>
              <a:t>à toutes jambes. </a:t>
            </a:r>
            <a:r>
              <a:rPr lang="fr-FR" sz="2000" b="1" dirty="0" smtClean="0">
                <a:solidFill>
                  <a:srgbClr val="0070C0"/>
                </a:solidFill>
              </a:rPr>
              <a:t>Ils</a:t>
            </a:r>
            <a:r>
              <a:rPr lang="fr-FR" sz="2000" dirty="0" smtClean="0"/>
              <a:t> </a:t>
            </a:r>
            <a:r>
              <a:rPr lang="fr-FR" sz="2000" b="1" dirty="0" smtClean="0">
                <a:solidFill>
                  <a:srgbClr val="FFC000"/>
                </a:solidFill>
              </a:rPr>
              <a:t>avaient</a:t>
            </a:r>
            <a:r>
              <a:rPr lang="fr-FR" sz="2000" dirty="0" smtClean="0"/>
              <a:t> peur </a:t>
            </a:r>
            <a:r>
              <a:rPr lang="fr-FR" sz="2000" dirty="0" smtClean="0"/>
              <a:t>d'Aymar.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air méchant et un regard cruel. Mais </a:t>
            </a:r>
            <a:r>
              <a:rPr lang="fr-FR" sz="2000" b="1" dirty="0" smtClean="0">
                <a:solidFill>
                  <a:srgbClr val="0070C0"/>
                </a:solidFill>
              </a:rPr>
              <a:t>Rémi et Pierre </a:t>
            </a:r>
            <a:r>
              <a:rPr lang="fr-FR" sz="2000" b="1" dirty="0" smtClean="0">
                <a:solidFill>
                  <a:srgbClr val="FFC000"/>
                </a:solidFill>
              </a:rPr>
              <a:t>étaient</a:t>
            </a:r>
            <a:r>
              <a:rPr lang="fr-FR" sz="2000" dirty="0" smtClean="0"/>
              <a:t> curieux</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restèrent</a:t>
            </a:r>
            <a:r>
              <a:rPr lang="fr-FR" sz="2000" dirty="0" smtClean="0"/>
              <a:t> </a:t>
            </a:r>
            <a:r>
              <a:rPr lang="fr-FR" sz="2000" dirty="0" smtClean="0"/>
              <a:t>donc cachés derrière une porte pour observer l'étrange visiteur.</a:t>
            </a:r>
          </a:p>
          <a:p>
            <a:pPr algn="just"/>
            <a:r>
              <a:rPr lang="fr-FR" sz="2000" dirty="0" smtClean="0"/>
              <a:t>Ensuite</a:t>
            </a:r>
            <a:r>
              <a:rPr lang="fr-FR" sz="2000" dirty="0" smtClean="0"/>
              <a:t>, </a:t>
            </a:r>
            <a:r>
              <a:rPr lang="fr-FR" sz="2000" b="1" dirty="0" smtClean="0">
                <a:solidFill>
                  <a:srgbClr val="0070C0"/>
                </a:solidFill>
              </a:rPr>
              <a:t>ils</a:t>
            </a:r>
            <a:r>
              <a:rPr lang="fr-FR" sz="2000" dirty="0" smtClean="0"/>
              <a:t> </a:t>
            </a:r>
            <a:r>
              <a:rPr lang="fr-FR" sz="2000" b="1" dirty="0" smtClean="0">
                <a:solidFill>
                  <a:srgbClr val="FF0000"/>
                </a:solidFill>
              </a:rPr>
              <a:t>marchèrent</a:t>
            </a:r>
            <a:r>
              <a:rPr lang="fr-FR" sz="2000" dirty="0" smtClean="0"/>
              <a:t> </a:t>
            </a:r>
            <a:r>
              <a:rPr lang="fr-FR" sz="2000" dirty="0" smtClean="0"/>
              <a:t>derrière les deux hommes, de loin, pour ne pas se faire remarquer. </a:t>
            </a:r>
            <a:r>
              <a:rPr lang="fr-FR" sz="2000" b="1" dirty="0" smtClean="0">
                <a:solidFill>
                  <a:srgbClr val="0070C0"/>
                </a:solidFill>
              </a:rPr>
              <a:t>Aymar</a:t>
            </a:r>
            <a:r>
              <a:rPr lang="fr-FR" sz="2000" dirty="0" smtClean="0"/>
              <a:t> </a:t>
            </a:r>
            <a:r>
              <a:rPr lang="fr-FR" sz="2000" b="1" dirty="0" smtClean="0">
                <a:solidFill>
                  <a:srgbClr val="FFC000"/>
                </a:solidFill>
              </a:rPr>
              <a:t>parlait</a:t>
            </a:r>
            <a:r>
              <a:rPr lang="fr-FR" sz="2000" dirty="0" smtClean="0"/>
              <a:t> </a:t>
            </a:r>
            <a:r>
              <a:rPr lang="fr-FR" sz="2000" dirty="0" smtClean="0"/>
              <a:t>si bas qu'</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impossible </a:t>
            </a:r>
            <a:r>
              <a:rPr lang="fr-FR" sz="2000" dirty="0" smtClean="0"/>
              <a:t>d'entendre ses paroles. Tout à coup, </a:t>
            </a:r>
            <a:r>
              <a:rPr lang="fr-FR" sz="2000" b="1" dirty="0" smtClean="0">
                <a:solidFill>
                  <a:srgbClr val="0070C0"/>
                </a:solidFill>
              </a:rPr>
              <a:t>les deux hommes </a:t>
            </a:r>
            <a:r>
              <a:rPr lang="fr-FR" sz="2000" b="1" dirty="0" smtClean="0">
                <a:solidFill>
                  <a:srgbClr val="FF0000"/>
                </a:solidFill>
              </a:rPr>
              <a:t>disparurent</a:t>
            </a:r>
            <a:r>
              <a:rPr lang="fr-FR" sz="2000" dirty="0" smtClean="0"/>
              <a:t> dans </a:t>
            </a:r>
            <a:r>
              <a:rPr lang="fr-FR" sz="2000" dirty="0" smtClean="0"/>
              <a:t>l'obscurité.</a:t>
            </a:r>
            <a:endParaRPr lang="fr-FR"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Il n’aime pas se bagarrer. Il a un seul ami : Pierre, un jeune garçon au service du copiste du château […]</a:t>
            </a:r>
          </a:p>
          <a:p>
            <a:pPr algn="just"/>
            <a:r>
              <a:rPr lang="fr-FR" sz="2000" dirty="0" smtClean="0"/>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Il a un seul ami : Pierre, un jeune garçon au service du copiste du château […]</a:t>
            </a:r>
          </a:p>
          <a:p>
            <a:pPr algn="just"/>
            <a:r>
              <a:rPr lang="fr-FR" sz="2000" dirty="0" smtClean="0"/>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78642"/>
          </a:xfrm>
          <a:prstGeom prst="rect">
            <a:avLst/>
          </a:prstGeom>
        </p:spPr>
        <p:txBody>
          <a:bodyPr wrap="square">
            <a:spAutoFit/>
          </a:bodyPr>
          <a:lstStyle/>
          <a:p>
            <a:pPr algn="just"/>
            <a:r>
              <a:rPr lang="fr-FR" sz="2100" b="1" dirty="0" smtClean="0"/>
              <a:t>Texte 22 - Enquête au château fort (</a:t>
            </a:r>
            <a:r>
              <a:rPr lang="fr-FR" sz="2100" b="1" dirty="0" smtClean="0"/>
              <a:t>1) : </a:t>
            </a:r>
            <a:r>
              <a:rPr lang="fr-FR" sz="2100" dirty="0" smtClean="0"/>
              <a:t>Un </a:t>
            </a:r>
            <a:r>
              <a:rPr lang="fr-FR" sz="2100" dirty="0" smtClean="0"/>
              <a:t>mystérieux </a:t>
            </a:r>
            <a:r>
              <a:rPr lang="fr-FR" sz="2100" dirty="0" smtClean="0"/>
              <a:t>visiteur</a:t>
            </a:r>
          </a:p>
          <a:p>
            <a:pPr algn="just"/>
            <a:endParaRPr lang="fr-FR" sz="2100" dirty="0" smtClean="0"/>
          </a:p>
          <a:p>
            <a:pPr algn="just"/>
            <a:r>
              <a:rPr lang="fr-FR" sz="2000" dirty="0" smtClean="0"/>
              <a:t>En </a:t>
            </a:r>
            <a:r>
              <a:rPr lang="fr-FR" sz="2000" dirty="0" smtClean="0"/>
              <a:t>cette année 1382, à 14 ans. </a:t>
            </a:r>
            <a:r>
              <a:rPr lang="fr-FR" sz="2000" b="1" dirty="0" smtClean="0">
                <a:solidFill>
                  <a:srgbClr val="0070C0"/>
                </a:solidFill>
              </a:rPr>
              <a:t>Guillaume</a:t>
            </a:r>
            <a:r>
              <a:rPr lang="fr-FR" sz="2000" dirty="0" smtClean="0"/>
              <a:t> </a:t>
            </a:r>
            <a:r>
              <a:rPr lang="fr-FR" sz="2000" b="1" dirty="0" smtClean="0">
                <a:solidFill>
                  <a:srgbClr val="FFC000"/>
                </a:solidFill>
              </a:rPr>
              <a:t>était</a:t>
            </a:r>
            <a:r>
              <a:rPr lang="fr-FR" sz="2000" dirty="0" smtClean="0"/>
              <a:t>, </a:t>
            </a:r>
            <a:r>
              <a:rPr lang="fr-FR" sz="2000" dirty="0" smtClean="0"/>
              <a:t>depuis deux ans, l’écuyer de Jean de Montfaucon, seigneur et ami de sa famille. </a:t>
            </a:r>
            <a:r>
              <a:rPr lang="fr-FR" sz="2000" b="1" dirty="0" smtClean="0">
                <a:solidFill>
                  <a:srgbClr val="0070C0"/>
                </a:solidFill>
              </a:rPr>
              <a:t>Il</a:t>
            </a:r>
            <a:r>
              <a:rPr lang="fr-FR" sz="2000" dirty="0" smtClean="0"/>
              <a:t> </a:t>
            </a:r>
            <a:r>
              <a:rPr lang="fr-FR" sz="2000" b="1" dirty="0" smtClean="0">
                <a:solidFill>
                  <a:srgbClr val="FFC000"/>
                </a:solidFill>
              </a:rPr>
              <a:t>était</a:t>
            </a:r>
            <a:r>
              <a:rPr lang="fr-FR" sz="2000" dirty="0" smtClean="0"/>
              <a:t> calme</a:t>
            </a:r>
            <a:r>
              <a:rPr lang="fr-FR" sz="2000" dirty="0" smtClean="0"/>
              <a:t>, gentil. </a:t>
            </a:r>
            <a:r>
              <a:rPr lang="fr-FR" sz="2000" b="1" dirty="0" smtClean="0">
                <a:solidFill>
                  <a:srgbClr val="0070C0"/>
                </a:solidFill>
              </a:rPr>
              <a:t>Il</a:t>
            </a:r>
            <a:r>
              <a:rPr lang="fr-FR" sz="2000" dirty="0" smtClean="0"/>
              <a:t> </a:t>
            </a:r>
            <a:r>
              <a:rPr lang="fr-FR" sz="2000" dirty="0" smtClean="0"/>
              <a:t>n’</a:t>
            </a:r>
            <a:r>
              <a:rPr lang="fr-FR" sz="2000" b="1" dirty="0" smtClean="0">
                <a:solidFill>
                  <a:srgbClr val="FFC000"/>
                </a:solidFill>
              </a:rPr>
              <a:t>aimait</a:t>
            </a:r>
            <a:r>
              <a:rPr lang="fr-FR" sz="2000" dirty="0" smtClean="0"/>
              <a:t> pas </a:t>
            </a:r>
            <a:r>
              <a:rPr lang="fr-FR" sz="2000" dirty="0" smtClean="0"/>
              <a:t>se bagarrer. </a:t>
            </a:r>
            <a:r>
              <a:rPr lang="fr-FR" sz="2000" b="1" dirty="0" smtClean="0">
                <a:solidFill>
                  <a:srgbClr val="0070C0"/>
                </a:solidFill>
              </a:rPr>
              <a:t>Il</a:t>
            </a:r>
            <a:r>
              <a:rPr lang="fr-FR" sz="2000" dirty="0" smtClean="0"/>
              <a:t> </a:t>
            </a:r>
            <a:r>
              <a:rPr lang="fr-FR" sz="2000" b="1" dirty="0" smtClean="0">
                <a:solidFill>
                  <a:srgbClr val="FFC000"/>
                </a:solidFill>
              </a:rPr>
              <a:t>avait</a:t>
            </a:r>
            <a:r>
              <a:rPr lang="fr-FR" sz="2000" dirty="0" smtClean="0"/>
              <a:t> </a:t>
            </a:r>
            <a:r>
              <a:rPr lang="fr-FR" sz="2000" dirty="0" smtClean="0"/>
              <a:t>un seul ami : Pierre, un jeune garçon au service du copiste du château […]</a:t>
            </a:r>
          </a:p>
          <a:p>
            <a:pPr algn="just"/>
            <a:r>
              <a:rPr lang="fr-FR" sz="2000" dirty="0" smtClean="0"/>
              <a:t>Après la leçon avec Rémi, son maitre d’armes, </a:t>
            </a:r>
            <a:r>
              <a:rPr lang="fr-FR" sz="2000" b="1" dirty="0" smtClean="0">
                <a:solidFill>
                  <a:srgbClr val="0070C0"/>
                </a:solidFill>
              </a:rPr>
              <a:t>Guillaume</a:t>
            </a:r>
            <a:r>
              <a:rPr lang="fr-FR" sz="2000" dirty="0" smtClean="0"/>
              <a:t> </a:t>
            </a:r>
            <a:r>
              <a:rPr lang="fr-FR" sz="2000" b="1" dirty="0" smtClean="0">
                <a:solidFill>
                  <a:srgbClr val="FF0000"/>
                </a:solidFill>
              </a:rPr>
              <a:t>chercha</a:t>
            </a:r>
            <a:r>
              <a:rPr lang="fr-FR" sz="2000" dirty="0" smtClean="0"/>
              <a:t> </a:t>
            </a:r>
            <a:r>
              <a:rPr lang="fr-FR" sz="2000" dirty="0" smtClean="0"/>
              <a:t>son ami Pierre. </a:t>
            </a:r>
            <a:r>
              <a:rPr lang="fr-FR" sz="2000" b="1" dirty="0" smtClean="0">
                <a:solidFill>
                  <a:srgbClr val="0070C0"/>
                </a:solidFill>
              </a:rPr>
              <a:t>Il</a:t>
            </a:r>
            <a:r>
              <a:rPr lang="fr-FR" sz="2000" dirty="0" smtClean="0"/>
              <a:t> </a:t>
            </a:r>
            <a:r>
              <a:rPr lang="fr-FR" sz="2000" b="1" dirty="0" smtClean="0">
                <a:solidFill>
                  <a:srgbClr val="FF0000"/>
                </a:solidFill>
              </a:rPr>
              <a:t>vit</a:t>
            </a:r>
            <a:r>
              <a:rPr lang="fr-FR" sz="2000" dirty="0" smtClean="0"/>
              <a:t> le </a:t>
            </a:r>
            <a:r>
              <a:rPr lang="fr-FR" sz="2000" dirty="0" smtClean="0"/>
              <a:t>jeune copiste au pied du donjon, alors </a:t>
            </a:r>
            <a:r>
              <a:rPr lang="fr-FR" sz="2000" b="1" dirty="0" smtClean="0">
                <a:solidFill>
                  <a:srgbClr val="0070C0"/>
                </a:solidFill>
              </a:rPr>
              <a:t>il</a:t>
            </a:r>
            <a:r>
              <a:rPr lang="fr-FR" sz="2000" dirty="0" smtClean="0"/>
              <a:t> </a:t>
            </a:r>
            <a:r>
              <a:rPr lang="fr-FR" sz="2000" b="1" dirty="0" smtClean="0">
                <a:solidFill>
                  <a:srgbClr val="FF0000"/>
                </a:solidFill>
              </a:rPr>
              <a:t>cria</a:t>
            </a:r>
            <a:r>
              <a:rPr lang="fr-FR" sz="2000" dirty="0" smtClean="0"/>
              <a:t> </a:t>
            </a:r>
            <a:r>
              <a:rPr lang="fr-FR" sz="2000" dirty="0" smtClean="0"/>
              <a:t>: Pierre ! Pour le taquiner, </a:t>
            </a:r>
            <a:r>
              <a:rPr lang="fr-FR" sz="2000" b="1" dirty="0" smtClean="0">
                <a:solidFill>
                  <a:srgbClr val="0070C0"/>
                </a:solidFill>
              </a:rPr>
              <a:t>celui-ci</a:t>
            </a:r>
            <a:r>
              <a:rPr lang="fr-FR" sz="2000" dirty="0" smtClean="0"/>
              <a:t> </a:t>
            </a:r>
            <a:r>
              <a:rPr lang="fr-FR" sz="2000" b="1" dirty="0" smtClean="0">
                <a:solidFill>
                  <a:srgbClr val="FF0000"/>
                </a:solidFill>
              </a:rPr>
              <a:t>monta</a:t>
            </a:r>
            <a:r>
              <a:rPr lang="fr-FR" sz="2000" dirty="0" smtClean="0"/>
              <a:t> </a:t>
            </a:r>
            <a:r>
              <a:rPr lang="fr-FR" sz="2000" dirty="0" smtClean="0"/>
              <a:t>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algn="just"/>
            <a:r>
              <a:rPr lang="fr-FR" sz="2000" dirty="0" smtClean="0"/>
              <a:t>- Allez</a:t>
            </a:r>
            <a:r>
              <a:rPr lang="fr-FR" sz="2000" dirty="0" smtClean="0"/>
              <a:t>, disparaissez vous deux, hurle alors Aymar en colère. Vous n'avez rien à faire ici !</a:t>
            </a:r>
          </a:p>
          <a:p>
            <a:pPr algn="just"/>
            <a:r>
              <a:rPr lang="fr-FR" sz="2000" dirty="0" smtClean="0"/>
              <a:t>Les deux garçons partent à toutes jambes. Ils ont peur d'Aymar. Il a un air méchant et un regard cruel. Mais Rémi et Pierre sont curieux. Ils restent donc cachés derrière une porte pour observer l'étrange visiteur.</a:t>
            </a:r>
          </a:p>
          <a:p>
            <a:pPr algn="just"/>
            <a:r>
              <a:rPr lang="fr-FR" sz="2000" dirty="0" smtClean="0"/>
              <a:t>Ensuite</a:t>
            </a:r>
            <a:r>
              <a:rPr lang="fr-FR" sz="2000" dirty="0" smtClean="0"/>
              <a:t>, ils marchent derrière les deux hommes, de loin, pour ne pas se faire remarquer. Aymar parle si bas qu'il est impossible d'entendre ses paroles. Tout à coup, les deux hommes disparaissent dans l'obscurité.</a:t>
            </a:r>
            <a:endParaRPr lang="fr-FR"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TotalTime>
  <Words>5918</Words>
  <Application>Microsoft Office PowerPoint</Application>
  <PresentationFormat>Affichage à l'écran (4:3)</PresentationFormat>
  <Paragraphs>154</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31</cp:revision>
  <dcterms:created xsi:type="dcterms:W3CDTF">2019-08-27T10:27:45Z</dcterms:created>
  <dcterms:modified xsi:type="dcterms:W3CDTF">2021-03-03T09:36:21Z</dcterms:modified>
</cp:coreProperties>
</file>