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5" r:id="rId2"/>
    <p:sldId id="296" r:id="rId3"/>
    <p:sldId id="297" r:id="rId4"/>
    <p:sldId id="298" r:id="rId5"/>
    <p:sldId id="299" r:id="rId6"/>
    <p:sldId id="300" r:id="rId7"/>
    <p:sldId id="301" r:id="rId8"/>
    <p:sldId id="302" r:id="rId9"/>
    <p:sldId id="303" r:id="rId10"/>
    <p:sldId id="304" r:id="rId11"/>
    <p:sldId id="305" r:id="rId12"/>
    <p:sldId id="306" r:id="rId13"/>
    <p:sldId id="307" r:id="rId14"/>
    <p:sldId id="308" r:id="rId15"/>
    <p:sldId id="309" r:id="rId16"/>
    <p:sldId id="310" r:id="rId17"/>
    <p:sldId id="311" r:id="rId18"/>
    <p:sldId id="312" r:id="rId19"/>
    <p:sldId id="313" r:id="rId20"/>
    <p:sldId id="314" r:id="rId21"/>
    <p:sldId id="315" r:id="rId22"/>
    <p:sldId id="316" r:id="rId23"/>
    <p:sldId id="317" r:id="rId24"/>
    <p:sldId id="320" r:id="rId25"/>
    <p:sldId id="318" r:id="rId26"/>
    <p:sldId id="319" r:id="rId2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735" autoAdjust="0"/>
    <p:restoredTop sz="94660"/>
  </p:normalViewPr>
  <p:slideViewPr>
    <p:cSldViewPr>
      <p:cViewPr varScale="1">
        <p:scale>
          <a:sx n="73" d="100"/>
          <a:sy n="73" d="100"/>
        </p:scale>
        <p:origin x="-106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DA457E-ED4E-4E72-8FD4-047F9510797C}"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les élèves ont fait une sortie dans le village. Ils ont emporté une feuille et un crayon. Ils ont quitté l’école et ils ont tourné à gauche. Sur la place du village, ils ont photographié la mairie. À gauche, ils ont observé le monument aux morts. Ensuite, ils ont regardé toutes les rues partant du rondpoint.</a:t>
            </a:r>
          </a:p>
          <a:p>
            <a:pPr algn="just"/>
            <a:r>
              <a:rPr lang="fr-FR" sz="2100" dirty="0" smtClean="0"/>
              <a:t>Ils ont lu leur nom. A droite de la mairie, ils ont vu l’église.</a:t>
            </a:r>
          </a:p>
          <a:p>
            <a:pPr algn="just"/>
            <a:r>
              <a:rPr lang="fr-FR" sz="2100" dirty="0" smtClean="0"/>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gauche. Sur la place du village, </a:t>
            </a:r>
            <a:r>
              <a:rPr lang="fr-FR" sz="2100" b="1" dirty="0" smtClean="0">
                <a:solidFill>
                  <a:srgbClr val="0070C0"/>
                </a:solidFill>
              </a:rPr>
              <a:t>elle</a:t>
            </a:r>
            <a:r>
              <a:rPr lang="fr-FR" sz="2100" dirty="0" smtClean="0"/>
              <a:t> </a:t>
            </a:r>
            <a:r>
              <a:rPr lang="fr-FR" sz="2100" b="1" dirty="0" smtClean="0">
                <a:solidFill>
                  <a:srgbClr val="FF0000"/>
                </a:solidFill>
              </a:rPr>
              <a:t>a photographié </a:t>
            </a:r>
            <a:r>
              <a:rPr lang="fr-FR" sz="2100" dirty="0" smtClean="0"/>
              <a:t>la mairie. À gauche, </a:t>
            </a:r>
            <a:r>
              <a:rPr lang="fr-FR" sz="2100" b="1" dirty="0" smtClean="0">
                <a:solidFill>
                  <a:srgbClr val="0070C0"/>
                </a:solidFill>
              </a:rPr>
              <a:t>elle</a:t>
            </a:r>
            <a:r>
              <a:rPr lang="fr-FR" sz="2100" dirty="0" smtClean="0"/>
              <a:t> </a:t>
            </a:r>
            <a:r>
              <a:rPr lang="fr-FR" sz="2100" b="1" dirty="0" smtClean="0">
                <a:solidFill>
                  <a:srgbClr val="FF0000"/>
                </a:solidFill>
              </a:rPr>
              <a:t>a observé </a:t>
            </a:r>
            <a:r>
              <a:rPr lang="fr-FR" sz="2100" dirty="0" smtClean="0"/>
              <a:t>le monument aux morts. Ensuite, </a:t>
            </a:r>
            <a:r>
              <a:rPr lang="fr-FR" sz="2100" b="1" dirty="0" smtClean="0">
                <a:solidFill>
                  <a:srgbClr val="0070C0"/>
                </a:solidFill>
              </a:rPr>
              <a:t>elle</a:t>
            </a:r>
            <a:r>
              <a:rPr lang="fr-FR" sz="2100" dirty="0" smtClean="0"/>
              <a:t> </a:t>
            </a:r>
            <a:r>
              <a:rPr lang="fr-FR" sz="2100" b="1" dirty="0" smtClean="0">
                <a:solidFill>
                  <a:srgbClr val="FF0000"/>
                </a:solidFill>
              </a:rPr>
              <a:t>a regardé </a:t>
            </a:r>
            <a:r>
              <a:rPr lang="fr-FR" sz="2100" dirty="0" smtClean="0"/>
              <a:t>toutes les rues partant du rondpoint.</a:t>
            </a:r>
          </a:p>
          <a:p>
            <a:pPr algn="just"/>
            <a:r>
              <a:rPr lang="fr-FR" sz="2100" b="1" dirty="0" smtClean="0">
                <a:solidFill>
                  <a:srgbClr val="0070C0"/>
                </a:solidFill>
              </a:rPr>
              <a:t>Elle</a:t>
            </a:r>
            <a:r>
              <a:rPr lang="fr-FR" sz="2100" dirty="0" smtClean="0"/>
              <a:t> </a:t>
            </a:r>
            <a:r>
              <a:rPr lang="fr-FR" sz="2100" b="1" dirty="0" smtClean="0">
                <a:solidFill>
                  <a:srgbClr val="FF0000"/>
                </a:solidFill>
              </a:rPr>
              <a:t>a lu </a:t>
            </a:r>
            <a:r>
              <a:rPr lang="fr-FR" sz="2100" dirty="0" smtClean="0"/>
              <a:t>leur nom. A droite de la mairie,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gauche. Sur la place du village, </a:t>
            </a:r>
            <a:r>
              <a:rPr lang="fr-FR" sz="2100" b="1" dirty="0" smtClean="0">
                <a:solidFill>
                  <a:srgbClr val="0070C0"/>
                </a:solidFill>
              </a:rPr>
              <a:t>elle</a:t>
            </a:r>
            <a:r>
              <a:rPr lang="fr-FR" sz="2100" dirty="0" smtClean="0"/>
              <a:t> </a:t>
            </a:r>
            <a:r>
              <a:rPr lang="fr-FR" sz="2100" b="1" dirty="0" smtClean="0">
                <a:solidFill>
                  <a:srgbClr val="FF0000"/>
                </a:solidFill>
              </a:rPr>
              <a:t>a photographié </a:t>
            </a:r>
            <a:r>
              <a:rPr lang="fr-FR" sz="2100" dirty="0" smtClean="0"/>
              <a:t>la mairie. À gauche, </a:t>
            </a:r>
            <a:r>
              <a:rPr lang="fr-FR" sz="2100" b="1" dirty="0" smtClean="0">
                <a:solidFill>
                  <a:srgbClr val="0070C0"/>
                </a:solidFill>
              </a:rPr>
              <a:t>elle</a:t>
            </a:r>
            <a:r>
              <a:rPr lang="fr-FR" sz="2100" dirty="0" smtClean="0"/>
              <a:t> </a:t>
            </a:r>
            <a:r>
              <a:rPr lang="fr-FR" sz="2100" b="1" dirty="0" smtClean="0">
                <a:solidFill>
                  <a:srgbClr val="FF0000"/>
                </a:solidFill>
              </a:rPr>
              <a:t>a observé </a:t>
            </a:r>
            <a:r>
              <a:rPr lang="fr-FR" sz="2100" dirty="0" smtClean="0"/>
              <a:t>le monument aux morts. Ensuite, </a:t>
            </a:r>
            <a:r>
              <a:rPr lang="fr-FR" sz="2100" b="1" dirty="0" smtClean="0">
                <a:solidFill>
                  <a:srgbClr val="0070C0"/>
                </a:solidFill>
              </a:rPr>
              <a:t>elle</a:t>
            </a:r>
            <a:r>
              <a:rPr lang="fr-FR" sz="2100" dirty="0" smtClean="0"/>
              <a:t> </a:t>
            </a:r>
            <a:r>
              <a:rPr lang="fr-FR" sz="2100" b="1" dirty="0" smtClean="0">
                <a:solidFill>
                  <a:srgbClr val="FF0000"/>
                </a:solidFill>
              </a:rPr>
              <a:t>a regardé </a:t>
            </a:r>
            <a:r>
              <a:rPr lang="fr-FR" sz="2100" dirty="0" smtClean="0"/>
              <a:t>toutes les rues partant du rondpoint.</a:t>
            </a:r>
          </a:p>
          <a:p>
            <a:pPr algn="just"/>
            <a:r>
              <a:rPr lang="fr-FR" sz="2100" b="1" dirty="0" smtClean="0">
                <a:solidFill>
                  <a:srgbClr val="0070C0"/>
                </a:solidFill>
              </a:rPr>
              <a:t>Elle</a:t>
            </a:r>
            <a:r>
              <a:rPr lang="fr-FR" sz="2100" dirty="0" smtClean="0"/>
              <a:t> </a:t>
            </a:r>
            <a:r>
              <a:rPr lang="fr-FR" sz="2100" b="1" dirty="0" smtClean="0">
                <a:solidFill>
                  <a:srgbClr val="FF0000"/>
                </a:solidFill>
              </a:rPr>
              <a:t>a lu </a:t>
            </a:r>
            <a:r>
              <a:rPr lang="fr-FR" sz="2100" dirty="0" smtClean="0"/>
              <a:t>leur nom. A droite de la mairie,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elle</a:t>
            </a:r>
            <a:r>
              <a:rPr lang="fr-FR" sz="2100" dirty="0" smtClean="0"/>
              <a:t> </a:t>
            </a:r>
            <a:r>
              <a:rPr lang="fr-FR" sz="2100" b="1" dirty="0" smtClean="0">
                <a:solidFill>
                  <a:srgbClr val="FF0000"/>
                </a:solidFill>
              </a:rPr>
              <a:t>a pris </a:t>
            </a:r>
            <a:r>
              <a:rPr lang="fr-FR" sz="2100" dirty="0" smtClean="0"/>
              <a:t>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gauche. Sur la place du village, </a:t>
            </a:r>
            <a:r>
              <a:rPr lang="fr-FR" sz="2100" b="1" dirty="0" smtClean="0">
                <a:solidFill>
                  <a:srgbClr val="0070C0"/>
                </a:solidFill>
              </a:rPr>
              <a:t>elle</a:t>
            </a:r>
            <a:r>
              <a:rPr lang="fr-FR" sz="2100" dirty="0" smtClean="0"/>
              <a:t> </a:t>
            </a:r>
            <a:r>
              <a:rPr lang="fr-FR" sz="2100" b="1" dirty="0" smtClean="0">
                <a:solidFill>
                  <a:srgbClr val="FF0000"/>
                </a:solidFill>
              </a:rPr>
              <a:t>a photographié </a:t>
            </a:r>
            <a:r>
              <a:rPr lang="fr-FR" sz="2100" dirty="0" smtClean="0"/>
              <a:t>la mairie. À gauche, </a:t>
            </a:r>
            <a:r>
              <a:rPr lang="fr-FR" sz="2100" b="1" dirty="0" smtClean="0">
                <a:solidFill>
                  <a:srgbClr val="0070C0"/>
                </a:solidFill>
              </a:rPr>
              <a:t>elle</a:t>
            </a:r>
            <a:r>
              <a:rPr lang="fr-FR" sz="2100" dirty="0" smtClean="0"/>
              <a:t> </a:t>
            </a:r>
            <a:r>
              <a:rPr lang="fr-FR" sz="2100" b="1" dirty="0" smtClean="0">
                <a:solidFill>
                  <a:srgbClr val="FF0000"/>
                </a:solidFill>
              </a:rPr>
              <a:t>a observé </a:t>
            </a:r>
            <a:r>
              <a:rPr lang="fr-FR" sz="2100" dirty="0" smtClean="0"/>
              <a:t>le monument aux morts. Ensuite, </a:t>
            </a:r>
            <a:r>
              <a:rPr lang="fr-FR" sz="2100" b="1" dirty="0" smtClean="0">
                <a:solidFill>
                  <a:srgbClr val="0070C0"/>
                </a:solidFill>
              </a:rPr>
              <a:t>elle</a:t>
            </a:r>
            <a:r>
              <a:rPr lang="fr-FR" sz="2100" dirty="0" smtClean="0"/>
              <a:t> </a:t>
            </a:r>
            <a:r>
              <a:rPr lang="fr-FR" sz="2100" b="1" dirty="0" smtClean="0">
                <a:solidFill>
                  <a:srgbClr val="FF0000"/>
                </a:solidFill>
              </a:rPr>
              <a:t>a regardé </a:t>
            </a:r>
            <a:r>
              <a:rPr lang="fr-FR" sz="2100" dirty="0" smtClean="0"/>
              <a:t>toutes les rues partant du rondpoint.</a:t>
            </a:r>
          </a:p>
          <a:p>
            <a:pPr algn="just"/>
            <a:r>
              <a:rPr lang="fr-FR" sz="2100" b="1" dirty="0" smtClean="0">
                <a:solidFill>
                  <a:srgbClr val="0070C0"/>
                </a:solidFill>
              </a:rPr>
              <a:t>Elle</a:t>
            </a:r>
            <a:r>
              <a:rPr lang="fr-FR" sz="2100" dirty="0" smtClean="0"/>
              <a:t> </a:t>
            </a:r>
            <a:r>
              <a:rPr lang="fr-FR" sz="2100" b="1" dirty="0" smtClean="0">
                <a:solidFill>
                  <a:srgbClr val="FF0000"/>
                </a:solidFill>
              </a:rPr>
              <a:t>a lu </a:t>
            </a:r>
            <a:r>
              <a:rPr lang="fr-FR" sz="2100" dirty="0" smtClean="0"/>
              <a:t>leur nom. A droite de la mairie,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elle</a:t>
            </a:r>
            <a:r>
              <a:rPr lang="fr-FR" sz="2100" dirty="0" smtClean="0"/>
              <a:t> </a:t>
            </a:r>
            <a:r>
              <a:rPr lang="fr-FR" sz="2100" b="1" dirty="0" smtClean="0">
                <a:solidFill>
                  <a:srgbClr val="FF0000"/>
                </a:solidFill>
              </a:rPr>
              <a:t>a pris </a:t>
            </a:r>
            <a:r>
              <a:rPr lang="fr-FR" sz="2100" dirty="0" smtClean="0"/>
              <a:t>la rue du Grand Chemin.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e</a:t>
            </a:r>
            <a:r>
              <a:rPr lang="fr-FR" sz="2100" b="1" dirty="0" smtClean="0">
                <a:solidFill>
                  <a:srgbClr val="FF0000"/>
                </a:solidFill>
              </a:rPr>
              <a:t> </a:t>
            </a:r>
            <a:r>
              <a:rPr lang="fr-FR" sz="2100" dirty="0" smtClean="0"/>
              <a:t>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gauche. Sur la place du village, </a:t>
            </a:r>
            <a:r>
              <a:rPr lang="fr-FR" sz="2100" b="1" dirty="0" smtClean="0">
                <a:solidFill>
                  <a:srgbClr val="0070C0"/>
                </a:solidFill>
              </a:rPr>
              <a:t>elle</a:t>
            </a:r>
            <a:r>
              <a:rPr lang="fr-FR" sz="2100" dirty="0" smtClean="0"/>
              <a:t> </a:t>
            </a:r>
            <a:r>
              <a:rPr lang="fr-FR" sz="2100" b="1" dirty="0" smtClean="0">
                <a:solidFill>
                  <a:srgbClr val="FF0000"/>
                </a:solidFill>
              </a:rPr>
              <a:t>a photographié </a:t>
            </a:r>
            <a:r>
              <a:rPr lang="fr-FR" sz="2100" dirty="0" smtClean="0"/>
              <a:t>la mairie. À gauche, </a:t>
            </a:r>
            <a:r>
              <a:rPr lang="fr-FR" sz="2100" b="1" dirty="0" smtClean="0">
                <a:solidFill>
                  <a:srgbClr val="0070C0"/>
                </a:solidFill>
              </a:rPr>
              <a:t>elle</a:t>
            </a:r>
            <a:r>
              <a:rPr lang="fr-FR" sz="2100" dirty="0" smtClean="0"/>
              <a:t> </a:t>
            </a:r>
            <a:r>
              <a:rPr lang="fr-FR" sz="2100" b="1" dirty="0" smtClean="0">
                <a:solidFill>
                  <a:srgbClr val="FF0000"/>
                </a:solidFill>
              </a:rPr>
              <a:t>a observé </a:t>
            </a:r>
            <a:r>
              <a:rPr lang="fr-FR" sz="2100" dirty="0" smtClean="0"/>
              <a:t>le monument aux morts. Ensuite, </a:t>
            </a:r>
            <a:r>
              <a:rPr lang="fr-FR" sz="2100" b="1" dirty="0" smtClean="0">
                <a:solidFill>
                  <a:srgbClr val="0070C0"/>
                </a:solidFill>
              </a:rPr>
              <a:t>elle</a:t>
            </a:r>
            <a:r>
              <a:rPr lang="fr-FR" sz="2100" dirty="0" smtClean="0"/>
              <a:t> </a:t>
            </a:r>
            <a:r>
              <a:rPr lang="fr-FR" sz="2100" b="1" dirty="0" smtClean="0">
                <a:solidFill>
                  <a:srgbClr val="FF0000"/>
                </a:solidFill>
              </a:rPr>
              <a:t>a regardé </a:t>
            </a:r>
            <a:r>
              <a:rPr lang="fr-FR" sz="2100" dirty="0" smtClean="0"/>
              <a:t>toutes les rues partant du rondpoint.</a:t>
            </a:r>
          </a:p>
          <a:p>
            <a:pPr algn="just"/>
            <a:r>
              <a:rPr lang="fr-FR" sz="2100" b="1" dirty="0" smtClean="0">
                <a:solidFill>
                  <a:srgbClr val="0070C0"/>
                </a:solidFill>
              </a:rPr>
              <a:t>Elle</a:t>
            </a:r>
            <a:r>
              <a:rPr lang="fr-FR" sz="2100" dirty="0" smtClean="0"/>
              <a:t> </a:t>
            </a:r>
            <a:r>
              <a:rPr lang="fr-FR" sz="2100" b="1" dirty="0" smtClean="0">
                <a:solidFill>
                  <a:srgbClr val="FF0000"/>
                </a:solidFill>
              </a:rPr>
              <a:t>a lu </a:t>
            </a:r>
            <a:r>
              <a:rPr lang="fr-FR" sz="2100" dirty="0" smtClean="0"/>
              <a:t>leur nom. A droite de la mairie,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elle</a:t>
            </a:r>
            <a:r>
              <a:rPr lang="fr-FR" sz="2100" dirty="0" smtClean="0"/>
              <a:t> </a:t>
            </a:r>
            <a:r>
              <a:rPr lang="fr-FR" sz="2100" b="1" dirty="0" smtClean="0">
                <a:solidFill>
                  <a:srgbClr val="FF0000"/>
                </a:solidFill>
              </a:rPr>
              <a:t>a pris </a:t>
            </a:r>
            <a:r>
              <a:rPr lang="fr-FR" sz="2100" dirty="0" smtClean="0"/>
              <a:t>la rue du Grand Chemin.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e</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e</a:t>
            </a:r>
            <a:r>
              <a:rPr lang="fr-FR" sz="2100" b="1" dirty="0" smtClean="0">
                <a:solidFill>
                  <a:srgbClr val="FF0000"/>
                </a:solidFill>
              </a:rPr>
              <a:t> </a:t>
            </a:r>
            <a:r>
              <a:rPr lang="fr-FR" sz="2100" dirty="0" smtClean="0"/>
              <a:t>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gauche. Sur la place du village, </a:t>
            </a:r>
            <a:r>
              <a:rPr lang="fr-FR" sz="2100" b="1" dirty="0" smtClean="0">
                <a:solidFill>
                  <a:srgbClr val="0070C0"/>
                </a:solidFill>
              </a:rPr>
              <a:t>elle</a:t>
            </a:r>
            <a:r>
              <a:rPr lang="fr-FR" sz="2100" dirty="0" smtClean="0"/>
              <a:t> </a:t>
            </a:r>
            <a:r>
              <a:rPr lang="fr-FR" sz="2100" b="1" dirty="0" smtClean="0">
                <a:solidFill>
                  <a:srgbClr val="FF0000"/>
                </a:solidFill>
              </a:rPr>
              <a:t>a photographié </a:t>
            </a:r>
            <a:r>
              <a:rPr lang="fr-FR" sz="2100" dirty="0" smtClean="0"/>
              <a:t>la mairie. À gauche, </a:t>
            </a:r>
            <a:r>
              <a:rPr lang="fr-FR" sz="2100" b="1" dirty="0" smtClean="0">
                <a:solidFill>
                  <a:srgbClr val="0070C0"/>
                </a:solidFill>
              </a:rPr>
              <a:t>elle</a:t>
            </a:r>
            <a:r>
              <a:rPr lang="fr-FR" sz="2100" dirty="0" smtClean="0"/>
              <a:t> </a:t>
            </a:r>
            <a:r>
              <a:rPr lang="fr-FR" sz="2100" b="1" dirty="0" smtClean="0">
                <a:solidFill>
                  <a:srgbClr val="FF0000"/>
                </a:solidFill>
              </a:rPr>
              <a:t>a observé </a:t>
            </a:r>
            <a:r>
              <a:rPr lang="fr-FR" sz="2100" dirty="0" smtClean="0"/>
              <a:t>le monument aux morts. Ensuite, </a:t>
            </a:r>
            <a:r>
              <a:rPr lang="fr-FR" sz="2100" b="1" dirty="0" smtClean="0">
                <a:solidFill>
                  <a:srgbClr val="0070C0"/>
                </a:solidFill>
              </a:rPr>
              <a:t>elle</a:t>
            </a:r>
            <a:r>
              <a:rPr lang="fr-FR" sz="2100" dirty="0" smtClean="0"/>
              <a:t> </a:t>
            </a:r>
            <a:r>
              <a:rPr lang="fr-FR" sz="2100" b="1" dirty="0" smtClean="0">
                <a:solidFill>
                  <a:srgbClr val="FF0000"/>
                </a:solidFill>
              </a:rPr>
              <a:t>a regardé </a:t>
            </a:r>
            <a:r>
              <a:rPr lang="fr-FR" sz="2100" dirty="0" smtClean="0"/>
              <a:t>toutes les rues partant du rondpoint.</a:t>
            </a:r>
          </a:p>
          <a:p>
            <a:pPr algn="just"/>
            <a:r>
              <a:rPr lang="fr-FR" sz="2100" b="1" dirty="0" smtClean="0">
                <a:solidFill>
                  <a:srgbClr val="0070C0"/>
                </a:solidFill>
              </a:rPr>
              <a:t>Elle</a:t>
            </a:r>
            <a:r>
              <a:rPr lang="fr-FR" sz="2100" dirty="0" smtClean="0"/>
              <a:t> </a:t>
            </a:r>
            <a:r>
              <a:rPr lang="fr-FR" sz="2100" b="1" dirty="0" smtClean="0">
                <a:solidFill>
                  <a:srgbClr val="FF0000"/>
                </a:solidFill>
              </a:rPr>
              <a:t>a lu </a:t>
            </a:r>
            <a:r>
              <a:rPr lang="fr-FR" sz="2100" dirty="0" smtClean="0"/>
              <a:t>leur nom. A droite de la mairie,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elle</a:t>
            </a:r>
            <a:r>
              <a:rPr lang="fr-FR" sz="2100" dirty="0" smtClean="0"/>
              <a:t> </a:t>
            </a:r>
            <a:r>
              <a:rPr lang="fr-FR" sz="2100" b="1" dirty="0" smtClean="0">
                <a:solidFill>
                  <a:srgbClr val="FF0000"/>
                </a:solidFill>
              </a:rPr>
              <a:t>a pris </a:t>
            </a:r>
            <a:r>
              <a:rPr lang="fr-FR" sz="2100" dirty="0" smtClean="0"/>
              <a:t>la rue du Grand Chemin.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e</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e</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Elle</a:t>
            </a:r>
            <a:r>
              <a:rPr lang="fr-FR" sz="2100" dirty="0" smtClean="0"/>
              <a:t> </a:t>
            </a:r>
            <a:r>
              <a:rPr lang="fr-FR" sz="2100" b="1" dirty="0" smtClean="0">
                <a:solidFill>
                  <a:srgbClr val="FF0000"/>
                </a:solidFill>
              </a:rPr>
              <a:t>a poursuivi </a:t>
            </a:r>
            <a:r>
              <a:rPr lang="fr-FR" sz="2100" b="1" dirty="0" smtClean="0">
                <a:solidFill>
                  <a:srgbClr val="92D050"/>
                </a:solidFill>
              </a:rPr>
              <a:t>sa</a:t>
            </a:r>
            <a:r>
              <a:rPr lang="fr-FR" sz="2100" dirty="0" smtClean="0"/>
              <a:t>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gauche. Sur la place du village, </a:t>
            </a:r>
            <a:r>
              <a:rPr lang="fr-FR" sz="2100" b="1" dirty="0" smtClean="0">
                <a:solidFill>
                  <a:srgbClr val="0070C0"/>
                </a:solidFill>
              </a:rPr>
              <a:t>elle</a:t>
            </a:r>
            <a:r>
              <a:rPr lang="fr-FR" sz="2100" dirty="0" smtClean="0"/>
              <a:t> </a:t>
            </a:r>
            <a:r>
              <a:rPr lang="fr-FR" sz="2100" b="1" dirty="0" smtClean="0">
                <a:solidFill>
                  <a:srgbClr val="FF0000"/>
                </a:solidFill>
              </a:rPr>
              <a:t>a photographié </a:t>
            </a:r>
            <a:r>
              <a:rPr lang="fr-FR" sz="2100" dirty="0" smtClean="0"/>
              <a:t>la mairie. À gauche, </a:t>
            </a:r>
            <a:r>
              <a:rPr lang="fr-FR" sz="2100" b="1" dirty="0" smtClean="0">
                <a:solidFill>
                  <a:srgbClr val="0070C0"/>
                </a:solidFill>
              </a:rPr>
              <a:t>elle</a:t>
            </a:r>
            <a:r>
              <a:rPr lang="fr-FR" sz="2100" dirty="0" smtClean="0"/>
              <a:t> </a:t>
            </a:r>
            <a:r>
              <a:rPr lang="fr-FR" sz="2100" b="1" dirty="0" smtClean="0">
                <a:solidFill>
                  <a:srgbClr val="FF0000"/>
                </a:solidFill>
              </a:rPr>
              <a:t>a observé </a:t>
            </a:r>
            <a:r>
              <a:rPr lang="fr-FR" sz="2100" dirty="0" smtClean="0"/>
              <a:t>le monument aux morts. Ensuite, </a:t>
            </a:r>
            <a:r>
              <a:rPr lang="fr-FR" sz="2100" b="1" dirty="0" smtClean="0">
                <a:solidFill>
                  <a:srgbClr val="0070C0"/>
                </a:solidFill>
              </a:rPr>
              <a:t>elle</a:t>
            </a:r>
            <a:r>
              <a:rPr lang="fr-FR" sz="2100" dirty="0" smtClean="0"/>
              <a:t> </a:t>
            </a:r>
            <a:r>
              <a:rPr lang="fr-FR" sz="2100" b="1" dirty="0" smtClean="0">
                <a:solidFill>
                  <a:srgbClr val="FF0000"/>
                </a:solidFill>
              </a:rPr>
              <a:t>a regardé </a:t>
            </a:r>
            <a:r>
              <a:rPr lang="fr-FR" sz="2100" dirty="0" smtClean="0"/>
              <a:t>toutes les rues partant du rondpoint.</a:t>
            </a:r>
          </a:p>
          <a:p>
            <a:pPr algn="just"/>
            <a:r>
              <a:rPr lang="fr-FR" sz="2100" b="1" dirty="0" smtClean="0">
                <a:solidFill>
                  <a:srgbClr val="0070C0"/>
                </a:solidFill>
              </a:rPr>
              <a:t>Elle</a:t>
            </a:r>
            <a:r>
              <a:rPr lang="fr-FR" sz="2100" dirty="0" smtClean="0"/>
              <a:t> </a:t>
            </a:r>
            <a:r>
              <a:rPr lang="fr-FR" sz="2100" b="1" dirty="0" smtClean="0">
                <a:solidFill>
                  <a:srgbClr val="FF0000"/>
                </a:solidFill>
              </a:rPr>
              <a:t>a lu </a:t>
            </a:r>
            <a:r>
              <a:rPr lang="fr-FR" sz="2100" dirty="0" smtClean="0"/>
              <a:t>leur nom. A droite de la mairie,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elle</a:t>
            </a:r>
            <a:r>
              <a:rPr lang="fr-FR" sz="2100" dirty="0" smtClean="0"/>
              <a:t> </a:t>
            </a:r>
            <a:r>
              <a:rPr lang="fr-FR" sz="2100" b="1" dirty="0" smtClean="0">
                <a:solidFill>
                  <a:srgbClr val="FF0000"/>
                </a:solidFill>
              </a:rPr>
              <a:t>a pris </a:t>
            </a:r>
            <a:r>
              <a:rPr lang="fr-FR" sz="2100" dirty="0" smtClean="0"/>
              <a:t>la rue du Grand Chemin.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e</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e</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Elle</a:t>
            </a:r>
            <a:r>
              <a:rPr lang="fr-FR" sz="2100" dirty="0" smtClean="0"/>
              <a:t> </a:t>
            </a:r>
            <a:r>
              <a:rPr lang="fr-FR" sz="2100" b="1" dirty="0" smtClean="0">
                <a:solidFill>
                  <a:srgbClr val="FF0000"/>
                </a:solidFill>
              </a:rPr>
              <a:t>a poursuivi </a:t>
            </a:r>
            <a:r>
              <a:rPr lang="fr-FR" sz="2100" b="1" dirty="0" smtClean="0">
                <a:solidFill>
                  <a:srgbClr val="92D050"/>
                </a:solidFill>
              </a:rPr>
              <a:t>sa</a:t>
            </a:r>
            <a:r>
              <a:rPr lang="fr-FR" sz="2100" dirty="0" smtClean="0"/>
              <a:t> route jusqu’aux feux tricolores. Là, </a:t>
            </a:r>
            <a:r>
              <a:rPr lang="fr-FR" sz="2100" b="1" dirty="0" smtClean="0">
                <a:solidFill>
                  <a:srgbClr val="0070C0"/>
                </a:solidFill>
              </a:rPr>
              <a:t>elle</a:t>
            </a:r>
            <a:r>
              <a:rPr lang="fr-FR" sz="2100" dirty="0" smtClean="0"/>
              <a:t> </a:t>
            </a:r>
            <a:r>
              <a:rPr lang="fr-FR" sz="2100" b="1" dirty="0" smtClean="0">
                <a:solidFill>
                  <a:srgbClr val="FF0000"/>
                </a:solidFill>
              </a:rPr>
              <a:t>a fait </a:t>
            </a:r>
            <a:r>
              <a:rPr lang="fr-FR" sz="2100" dirty="0" smtClean="0"/>
              <a:t>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gauche. Sur la place du village, </a:t>
            </a:r>
            <a:r>
              <a:rPr lang="fr-FR" sz="2100" b="1" dirty="0" smtClean="0">
                <a:solidFill>
                  <a:srgbClr val="0070C0"/>
                </a:solidFill>
              </a:rPr>
              <a:t>elle</a:t>
            </a:r>
            <a:r>
              <a:rPr lang="fr-FR" sz="2100" dirty="0" smtClean="0"/>
              <a:t> </a:t>
            </a:r>
            <a:r>
              <a:rPr lang="fr-FR" sz="2100" b="1" dirty="0" smtClean="0">
                <a:solidFill>
                  <a:srgbClr val="FF0000"/>
                </a:solidFill>
              </a:rPr>
              <a:t>a photographié </a:t>
            </a:r>
            <a:r>
              <a:rPr lang="fr-FR" sz="2100" dirty="0" smtClean="0"/>
              <a:t>la mairie. À gauche, </a:t>
            </a:r>
            <a:r>
              <a:rPr lang="fr-FR" sz="2100" b="1" dirty="0" smtClean="0">
                <a:solidFill>
                  <a:srgbClr val="0070C0"/>
                </a:solidFill>
              </a:rPr>
              <a:t>elle</a:t>
            </a:r>
            <a:r>
              <a:rPr lang="fr-FR" sz="2100" dirty="0" smtClean="0"/>
              <a:t> </a:t>
            </a:r>
            <a:r>
              <a:rPr lang="fr-FR" sz="2100" b="1" dirty="0" smtClean="0">
                <a:solidFill>
                  <a:srgbClr val="FF0000"/>
                </a:solidFill>
              </a:rPr>
              <a:t>a observé </a:t>
            </a:r>
            <a:r>
              <a:rPr lang="fr-FR" sz="2100" dirty="0" smtClean="0"/>
              <a:t>le monument aux morts. Ensuite, </a:t>
            </a:r>
            <a:r>
              <a:rPr lang="fr-FR" sz="2100" b="1" dirty="0" smtClean="0">
                <a:solidFill>
                  <a:srgbClr val="0070C0"/>
                </a:solidFill>
              </a:rPr>
              <a:t>elle</a:t>
            </a:r>
            <a:r>
              <a:rPr lang="fr-FR" sz="2100" dirty="0" smtClean="0"/>
              <a:t> </a:t>
            </a:r>
            <a:r>
              <a:rPr lang="fr-FR" sz="2100" b="1" dirty="0" smtClean="0">
                <a:solidFill>
                  <a:srgbClr val="FF0000"/>
                </a:solidFill>
              </a:rPr>
              <a:t>a regardé </a:t>
            </a:r>
            <a:r>
              <a:rPr lang="fr-FR" sz="2100" dirty="0" smtClean="0"/>
              <a:t>toutes les rues partant du rondpoint.</a:t>
            </a:r>
          </a:p>
          <a:p>
            <a:pPr algn="just"/>
            <a:r>
              <a:rPr lang="fr-FR" sz="2100" b="1" dirty="0" smtClean="0">
                <a:solidFill>
                  <a:srgbClr val="0070C0"/>
                </a:solidFill>
              </a:rPr>
              <a:t>Elle</a:t>
            </a:r>
            <a:r>
              <a:rPr lang="fr-FR" sz="2100" dirty="0" smtClean="0"/>
              <a:t> </a:t>
            </a:r>
            <a:r>
              <a:rPr lang="fr-FR" sz="2100" b="1" dirty="0" smtClean="0">
                <a:solidFill>
                  <a:srgbClr val="FF0000"/>
                </a:solidFill>
              </a:rPr>
              <a:t>a lu </a:t>
            </a:r>
            <a:r>
              <a:rPr lang="fr-FR" sz="2100" dirty="0" smtClean="0"/>
              <a:t>leur nom. A droite de la mairie,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elle</a:t>
            </a:r>
            <a:r>
              <a:rPr lang="fr-FR" sz="2100" dirty="0" smtClean="0"/>
              <a:t> </a:t>
            </a:r>
            <a:r>
              <a:rPr lang="fr-FR" sz="2100" b="1" dirty="0" smtClean="0">
                <a:solidFill>
                  <a:srgbClr val="FF0000"/>
                </a:solidFill>
              </a:rPr>
              <a:t>a pris </a:t>
            </a:r>
            <a:r>
              <a:rPr lang="fr-FR" sz="2100" dirty="0" smtClean="0"/>
              <a:t>la rue du Grand Chemin.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e</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e</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Elle</a:t>
            </a:r>
            <a:r>
              <a:rPr lang="fr-FR" sz="2100" dirty="0" smtClean="0"/>
              <a:t> </a:t>
            </a:r>
            <a:r>
              <a:rPr lang="fr-FR" sz="2100" b="1" dirty="0" smtClean="0">
                <a:solidFill>
                  <a:srgbClr val="FF0000"/>
                </a:solidFill>
              </a:rPr>
              <a:t>a poursuivi </a:t>
            </a:r>
            <a:r>
              <a:rPr lang="fr-FR" sz="2100" b="1" dirty="0" smtClean="0">
                <a:solidFill>
                  <a:srgbClr val="92D050"/>
                </a:solidFill>
              </a:rPr>
              <a:t>sa</a:t>
            </a:r>
            <a:r>
              <a:rPr lang="fr-FR" sz="2100" dirty="0" smtClean="0"/>
              <a:t> route jusqu’aux feux tricolores. Là, </a:t>
            </a:r>
            <a:r>
              <a:rPr lang="fr-FR" sz="2100" b="1" dirty="0" smtClean="0">
                <a:solidFill>
                  <a:srgbClr val="0070C0"/>
                </a:solidFill>
              </a:rPr>
              <a:t>elle</a:t>
            </a:r>
            <a:r>
              <a:rPr lang="fr-FR" sz="2100" dirty="0" smtClean="0"/>
              <a:t> </a:t>
            </a:r>
            <a:r>
              <a:rPr lang="fr-FR" sz="2100" b="1" dirty="0" smtClean="0">
                <a:solidFill>
                  <a:srgbClr val="FF0000"/>
                </a:solidFill>
              </a:rPr>
              <a:t>a fait </a:t>
            </a:r>
            <a:r>
              <a:rPr lang="fr-FR" sz="2100" dirty="0" smtClean="0"/>
              <a:t>demi-tour et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retourné</a:t>
            </a:r>
            <a:r>
              <a:rPr lang="fr-FR" sz="2100" b="1" u="sng" dirty="0" smtClean="0">
                <a:solidFill>
                  <a:srgbClr val="FF0000"/>
                </a:solidFill>
              </a:rPr>
              <a:t>e</a:t>
            </a:r>
            <a:r>
              <a:rPr lang="fr-FR" sz="2100" b="1" dirty="0" smtClean="0">
                <a:solidFill>
                  <a:srgbClr val="FF0000"/>
                </a:solidFill>
              </a:rPr>
              <a:t> </a:t>
            </a:r>
            <a:r>
              <a:rPr lang="fr-FR" sz="2100" dirty="0" smtClean="0"/>
              <a:t>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gauche. Sur la place du village, </a:t>
            </a:r>
            <a:r>
              <a:rPr lang="fr-FR" sz="2100" b="1" dirty="0" smtClean="0">
                <a:solidFill>
                  <a:srgbClr val="0070C0"/>
                </a:solidFill>
              </a:rPr>
              <a:t>elle</a:t>
            </a:r>
            <a:r>
              <a:rPr lang="fr-FR" sz="2100" dirty="0" smtClean="0"/>
              <a:t> </a:t>
            </a:r>
            <a:r>
              <a:rPr lang="fr-FR" sz="2100" b="1" dirty="0" smtClean="0">
                <a:solidFill>
                  <a:srgbClr val="FF0000"/>
                </a:solidFill>
              </a:rPr>
              <a:t>a photographié </a:t>
            </a:r>
            <a:r>
              <a:rPr lang="fr-FR" sz="2100" dirty="0" smtClean="0"/>
              <a:t>la mairie. À gauche, </a:t>
            </a:r>
            <a:r>
              <a:rPr lang="fr-FR" sz="2100" b="1" dirty="0" smtClean="0">
                <a:solidFill>
                  <a:srgbClr val="0070C0"/>
                </a:solidFill>
              </a:rPr>
              <a:t>elle</a:t>
            </a:r>
            <a:r>
              <a:rPr lang="fr-FR" sz="2100" dirty="0" smtClean="0"/>
              <a:t> </a:t>
            </a:r>
            <a:r>
              <a:rPr lang="fr-FR" sz="2100" b="1" dirty="0" smtClean="0">
                <a:solidFill>
                  <a:srgbClr val="FF0000"/>
                </a:solidFill>
              </a:rPr>
              <a:t>a observé </a:t>
            </a:r>
            <a:r>
              <a:rPr lang="fr-FR" sz="2100" dirty="0" smtClean="0"/>
              <a:t>le monument aux morts. Ensuite, </a:t>
            </a:r>
            <a:r>
              <a:rPr lang="fr-FR" sz="2100" b="1" dirty="0" smtClean="0">
                <a:solidFill>
                  <a:srgbClr val="0070C0"/>
                </a:solidFill>
              </a:rPr>
              <a:t>elle</a:t>
            </a:r>
            <a:r>
              <a:rPr lang="fr-FR" sz="2100" dirty="0" smtClean="0"/>
              <a:t> </a:t>
            </a:r>
            <a:r>
              <a:rPr lang="fr-FR" sz="2100" b="1" dirty="0" smtClean="0">
                <a:solidFill>
                  <a:srgbClr val="FF0000"/>
                </a:solidFill>
              </a:rPr>
              <a:t>a regardé </a:t>
            </a:r>
            <a:r>
              <a:rPr lang="fr-FR" sz="2100" dirty="0" smtClean="0"/>
              <a:t>toutes les rues partant du rondpoint.</a:t>
            </a:r>
          </a:p>
          <a:p>
            <a:pPr algn="just"/>
            <a:r>
              <a:rPr lang="fr-FR" sz="2100" b="1" dirty="0" smtClean="0">
                <a:solidFill>
                  <a:srgbClr val="0070C0"/>
                </a:solidFill>
              </a:rPr>
              <a:t>Elle</a:t>
            </a:r>
            <a:r>
              <a:rPr lang="fr-FR" sz="2100" dirty="0" smtClean="0"/>
              <a:t> </a:t>
            </a:r>
            <a:r>
              <a:rPr lang="fr-FR" sz="2100" b="1" dirty="0" smtClean="0">
                <a:solidFill>
                  <a:srgbClr val="FF0000"/>
                </a:solidFill>
              </a:rPr>
              <a:t>a lu </a:t>
            </a:r>
            <a:r>
              <a:rPr lang="fr-FR" sz="2100" dirty="0" smtClean="0"/>
              <a:t>leur nom. A droite de la mairie,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elle</a:t>
            </a:r>
            <a:r>
              <a:rPr lang="fr-FR" sz="2100" dirty="0" smtClean="0"/>
              <a:t> </a:t>
            </a:r>
            <a:r>
              <a:rPr lang="fr-FR" sz="2100" b="1" dirty="0" smtClean="0">
                <a:solidFill>
                  <a:srgbClr val="FF0000"/>
                </a:solidFill>
              </a:rPr>
              <a:t>a pris </a:t>
            </a:r>
            <a:r>
              <a:rPr lang="fr-FR" sz="2100" dirty="0" smtClean="0"/>
              <a:t>la rue du Grand Chemin.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e</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e</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Elle</a:t>
            </a:r>
            <a:r>
              <a:rPr lang="fr-FR" sz="2100" dirty="0" smtClean="0"/>
              <a:t> </a:t>
            </a:r>
            <a:r>
              <a:rPr lang="fr-FR" sz="2100" b="1" dirty="0" smtClean="0">
                <a:solidFill>
                  <a:srgbClr val="FF0000"/>
                </a:solidFill>
              </a:rPr>
              <a:t>a poursuivi </a:t>
            </a:r>
            <a:r>
              <a:rPr lang="fr-FR" sz="2100" b="1" dirty="0" smtClean="0">
                <a:solidFill>
                  <a:srgbClr val="92D050"/>
                </a:solidFill>
              </a:rPr>
              <a:t>sa</a:t>
            </a:r>
            <a:r>
              <a:rPr lang="fr-FR" sz="2100" dirty="0" smtClean="0"/>
              <a:t> route jusqu’aux feux tricolores. Là, </a:t>
            </a:r>
            <a:r>
              <a:rPr lang="fr-FR" sz="2100" b="1" dirty="0" smtClean="0">
                <a:solidFill>
                  <a:srgbClr val="0070C0"/>
                </a:solidFill>
              </a:rPr>
              <a:t>elle</a:t>
            </a:r>
            <a:r>
              <a:rPr lang="fr-FR" sz="2100" dirty="0" smtClean="0"/>
              <a:t> </a:t>
            </a:r>
            <a:r>
              <a:rPr lang="fr-FR" sz="2100" b="1" dirty="0" smtClean="0">
                <a:solidFill>
                  <a:srgbClr val="FF0000"/>
                </a:solidFill>
              </a:rPr>
              <a:t>a fait </a:t>
            </a:r>
            <a:r>
              <a:rPr lang="fr-FR" sz="2100" dirty="0" smtClean="0"/>
              <a:t>demi-tour et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retourné</a:t>
            </a:r>
            <a:r>
              <a:rPr lang="fr-FR" sz="2100" b="1" u="sng" dirty="0" smtClean="0">
                <a:solidFill>
                  <a:srgbClr val="FF0000"/>
                </a:solidFill>
              </a:rPr>
              <a:t>e</a:t>
            </a:r>
            <a:r>
              <a:rPr lang="fr-FR" sz="2100" b="1" dirty="0" smtClean="0">
                <a:solidFill>
                  <a:srgbClr val="FF0000"/>
                </a:solidFill>
              </a:rPr>
              <a:t> </a:t>
            </a:r>
            <a:r>
              <a:rPr lang="fr-FR" sz="2100" dirty="0" smtClean="0"/>
              <a:t>vers l’école.</a:t>
            </a:r>
          </a:p>
          <a:p>
            <a:pPr algn="just"/>
            <a:r>
              <a:rPr lang="fr-FR" sz="2100" dirty="0" smtClean="0"/>
              <a:t>Un peu plus loin,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gauche. Sur la place du village, </a:t>
            </a:r>
            <a:r>
              <a:rPr lang="fr-FR" sz="2100" b="1" dirty="0" smtClean="0">
                <a:solidFill>
                  <a:srgbClr val="0070C0"/>
                </a:solidFill>
              </a:rPr>
              <a:t>elle</a:t>
            </a:r>
            <a:r>
              <a:rPr lang="fr-FR" sz="2100" dirty="0" smtClean="0"/>
              <a:t> </a:t>
            </a:r>
            <a:r>
              <a:rPr lang="fr-FR" sz="2100" b="1" dirty="0" smtClean="0">
                <a:solidFill>
                  <a:srgbClr val="FF0000"/>
                </a:solidFill>
              </a:rPr>
              <a:t>a photographié </a:t>
            </a:r>
            <a:r>
              <a:rPr lang="fr-FR" sz="2100" dirty="0" smtClean="0"/>
              <a:t>la mairie. À gauche, </a:t>
            </a:r>
            <a:r>
              <a:rPr lang="fr-FR" sz="2100" b="1" dirty="0" smtClean="0">
                <a:solidFill>
                  <a:srgbClr val="0070C0"/>
                </a:solidFill>
              </a:rPr>
              <a:t>elle</a:t>
            </a:r>
            <a:r>
              <a:rPr lang="fr-FR" sz="2100" dirty="0" smtClean="0"/>
              <a:t> </a:t>
            </a:r>
            <a:r>
              <a:rPr lang="fr-FR" sz="2100" b="1" dirty="0" smtClean="0">
                <a:solidFill>
                  <a:srgbClr val="FF0000"/>
                </a:solidFill>
              </a:rPr>
              <a:t>a observé </a:t>
            </a:r>
            <a:r>
              <a:rPr lang="fr-FR" sz="2100" dirty="0" smtClean="0"/>
              <a:t>le monument aux morts. Ensuite, </a:t>
            </a:r>
            <a:r>
              <a:rPr lang="fr-FR" sz="2100" b="1" dirty="0" smtClean="0">
                <a:solidFill>
                  <a:srgbClr val="0070C0"/>
                </a:solidFill>
              </a:rPr>
              <a:t>elle</a:t>
            </a:r>
            <a:r>
              <a:rPr lang="fr-FR" sz="2100" dirty="0" smtClean="0"/>
              <a:t> </a:t>
            </a:r>
            <a:r>
              <a:rPr lang="fr-FR" sz="2100" b="1" dirty="0" smtClean="0">
                <a:solidFill>
                  <a:srgbClr val="FF0000"/>
                </a:solidFill>
              </a:rPr>
              <a:t>a regardé </a:t>
            </a:r>
            <a:r>
              <a:rPr lang="fr-FR" sz="2100" dirty="0" smtClean="0"/>
              <a:t>toutes les rues partant du rondpoint.</a:t>
            </a:r>
          </a:p>
          <a:p>
            <a:pPr algn="just"/>
            <a:r>
              <a:rPr lang="fr-FR" sz="2100" b="1" dirty="0" smtClean="0">
                <a:solidFill>
                  <a:srgbClr val="0070C0"/>
                </a:solidFill>
              </a:rPr>
              <a:t>Elle</a:t>
            </a:r>
            <a:r>
              <a:rPr lang="fr-FR" sz="2100" dirty="0" smtClean="0"/>
              <a:t> </a:t>
            </a:r>
            <a:r>
              <a:rPr lang="fr-FR" sz="2100" b="1" dirty="0" smtClean="0">
                <a:solidFill>
                  <a:srgbClr val="FF0000"/>
                </a:solidFill>
              </a:rPr>
              <a:t>a lu </a:t>
            </a:r>
            <a:r>
              <a:rPr lang="fr-FR" sz="2100" dirty="0" smtClean="0"/>
              <a:t>leur nom. A droite de la mairie,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elle</a:t>
            </a:r>
            <a:r>
              <a:rPr lang="fr-FR" sz="2100" dirty="0" smtClean="0"/>
              <a:t> </a:t>
            </a:r>
            <a:r>
              <a:rPr lang="fr-FR" sz="2100" b="1" dirty="0" smtClean="0">
                <a:solidFill>
                  <a:srgbClr val="FF0000"/>
                </a:solidFill>
              </a:rPr>
              <a:t>a pris </a:t>
            </a:r>
            <a:r>
              <a:rPr lang="fr-FR" sz="2100" dirty="0" smtClean="0"/>
              <a:t>la rue du Grand Chemin.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e</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e</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Elle</a:t>
            </a:r>
            <a:r>
              <a:rPr lang="fr-FR" sz="2100" dirty="0" smtClean="0"/>
              <a:t> </a:t>
            </a:r>
            <a:r>
              <a:rPr lang="fr-FR" sz="2100" b="1" dirty="0" smtClean="0">
                <a:solidFill>
                  <a:srgbClr val="FF0000"/>
                </a:solidFill>
              </a:rPr>
              <a:t>a poursuivi </a:t>
            </a:r>
            <a:r>
              <a:rPr lang="fr-FR" sz="2100" b="1" dirty="0" smtClean="0">
                <a:solidFill>
                  <a:srgbClr val="92D050"/>
                </a:solidFill>
              </a:rPr>
              <a:t>sa</a:t>
            </a:r>
            <a:r>
              <a:rPr lang="fr-FR" sz="2100" dirty="0" smtClean="0"/>
              <a:t> route jusqu’aux feux tricolores. Là, </a:t>
            </a:r>
            <a:r>
              <a:rPr lang="fr-FR" sz="2100" b="1" dirty="0" smtClean="0">
                <a:solidFill>
                  <a:srgbClr val="0070C0"/>
                </a:solidFill>
              </a:rPr>
              <a:t>elle</a:t>
            </a:r>
            <a:r>
              <a:rPr lang="fr-FR" sz="2100" dirty="0" smtClean="0"/>
              <a:t> </a:t>
            </a:r>
            <a:r>
              <a:rPr lang="fr-FR" sz="2100" b="1" dirty="0" smtClean="0">
                <a:solidFill>
                  <a:srgbClr val="FF0000"/>
                </a:solidFill>
              </a:rPr>
              <a:t>a fait </a:t>
            </a:r>
            <a:r>
              <a:rPr lang="fr-FR" sz="2100" dirty="0" smtClean="0"/>
              <a:t>demi-tour et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retourné</a:t>
            </a:r>
            <a:r>
              <a:rPr lang="fr-FR" sz="2100" b="1" u="sng" dirty="0" smtClean="0">
                <a:solidFill>
                  <a:srgbClr val="FF0000"/>
                </a:solidFill>
              </a:rPr>
              <a:t>e</a:t>
            </a:r>
            <a:r>
              <a:rPr lang="fr-FR" sz="2100" b="1" dirty="0" smtClean="0">
                <a:solidFill>
                  <a:srgbClr val="FF0000"/>
                </a:solidFill>
              </a:rPr>
              <a:t> </a:t>
            </a:r>
            <a:r>
              <a:rPr lang="fr-FR" sz="2100" dirty="0" smtClean="0"/>
              <a:t>vers l’école.</a:t>
            </a:r>
          </a:p>
          <a:p>
            <a:pPr algn="just"/>
            <a:r>
              <a:rPr lang="fr-FR" sz="2100" dirty="0" smtClean="0"/>
              <a:t>Un peu plus loin,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droite et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arrivé</a:t>
            </a:r>
            <a:r>
              <a:rPr lang="fr-FR" sz="2100" b="1" u="sng" dirty="0" smtClean="0">
                <a:solidFill>
                  <a:srgbClr val="FF0000"/>
                </a:solidFill>
              </a:rPr>
              <a:t>e</a:t>
            </a:r>
            <a:r>
              <a:rPr lang="fr-FR" sz="2100" b="1" dirty="0" smtClean="0">
                <a:solidFill>
                  <a:srgbClr val="FF0000"/>
                </a:solidFill>
              </a:rPr>
              <a:t> </a:t>
            </a:r>
            <a:r>
              <a:rPr lang="fr-FR" sz="2100" dirty="0" smtClean="0"/>
              <a:t>devant le lavoir. A côté, ils ont vu la maison de Pierre. Puis, ils ont emprunté la rue de la Corderie. Ils ont longé le groupe scolaire Louis Aragon. Enfin, ils sont revenus à leur école près de la poste.</a:t>
            </a:r>
          </a:p>
          <a:p>
            <a:pPr algn="just"/>
            <a:r>
              <a:rPr lang="fr-FR" sz="2100" dirty="0" smtClean="0"/>
              <a:t>A 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gauche. Sur la place du village, </a:t>
            </a:r>
            <a:r>
              <a:rPr lang="fr-FR" sz="2100" b="1" dirty="0" smtClean="0">
                <a:solidFill>
                  <a:srgbClr val="0070C0"/>
                </a:solidFill>
              </a:rPr>
              <a:t>elle</a:t>
            </a:r>
            <a:r>
              <a:rPr lang="fr-FR" sz="2100" dirty="0" smtClean="0"/>
              <a:t> </a:t>
            </a:r>
            <a:r>
              <a:rPr lang="fr-FR" sz="2100" b="1" dirty="0" smtClean="0">
                <a:solidFill>
                  <a:srgbClr val="FF0000"/>
                </a:solidFill>
              </a:rPr>
              <a:t>a photographié </a:t>
            </a:r>
            <a:r>
              <a:rPr lang="fr-FR" sz="2100" dirty="0" smtClean="0"/>
              <a:t>la mairie. À gauche, </a:t>
            </a:r>
            <a:r>
              <a:rPr lang="fr-FR" sz="2100" b="1" dirty="0" smtClean="0">
                <a:solidFill>
                  <a:srgbClr val="0070C0"/>
                </a:solidFill>
              </a:rPr>
              <a:t>elle</a:t>
            </a:r>
            <a:r>
              <a:rPr lang="fr-FR" sz="2100" dirty="0" smtClean="0"/>
              <a:t> </a:t>
            </a:r>
            <a:r>
              <a:rPr lang="fr-FR" sz="2100" b="1" dirty="0" smtClean="0">
                <a:solidFill>
                  <a:srgbClr val="FF0000"/>
                </a:solidFill>
              </a:rPr>
              <a:t>a observé </a:t>
            </a:r>
            <a:r>
              <a:rPr lang="fr-FR" sz="2100" dirty="0" smtClean="0"/>
              <a:t>le monument aux morts. Ensuite, </a:t>
            </a:r>
            <a:r>
              <a:rPr lang="fr-FR" sz="2100" b="1" dirty="0" smtClean="0">
                <a:solidFill>
                  <a:srgbClr val="0070C0"/>
                </a:solidFill>
              </a:rPr>
              <a:t>elle</a:t>
            </a:r>
            <a:r>
              <a:rPr lang="fr-FR" sz="2100" dirty="0" smtClean="0"/>
              <a:t> </a:t>
            </a:r>
            <a:r>
              <a:rPr lang="fr-FR" sz="2100" b="1" dirty="0" smtClean="0">
                <a:solidFill>
                  <a:srgbClr val="FF0000"/>
                </a:solidFill>
              </a:rPr>
              <a:t>a regardé </a:t>
            </a:r>
            <a:r>
              <a:rPr lang="fr-FR" sz="2100" dirty="0" smtClean="0"/>
              <a:t>toutes les rues partant du rondpoint.</a:t>
            </a:r>
          </a:p>
          <a:p>
            <a:pPr algn="just"/>
            <a:r>
              <a:rPr lang="fr-FR" sz="2100" b="1" dirty="0" smtClean="0">
                <a:solidFill>
                  <a:srgbClr val="0070C0"/>
                </a:solidFill>
              </a:rPr>
              <a:t>Elle</a:t>
            </a:r>
            <a:r>
              <a:rPr lang="fr-FR" sz="2100" dirty="0" smtClean="0"/>
              <a:t> </a:t>
            </a:r>
            <a:r>
              <a:rPr lang="fr-FR" sz="2100" b="1" dirty="0" smtClean="0">
                <a:solidFill>
                  <a:srgbClr val="FF0000"/>
                </a:solidFill>
              </a:rPr>
              <a:t>a lu </a:t>
            </a:r>
            <a:r>
              <a:rPr lang="fr-FR" sz="2100" dirty="0" smtClean="0"/>
              <a:t>leur nom. A droite de la mairie,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elle</a:t>
            </a:r>
            <a:r>
              <a:rPr lang="fr-FR" sz="2100" dirty="0" smtClean="0"/>
              <a:t> </a:t>
            </a:r>
            <a:r>
              <a:rPr lang="fr-FR" sz="2100" b="1" dirty="0" smtClean="0">
                <a:solidFill>
                  <a:srgbClr val="FF0000"/>
                </a:solidFill>
              </a:rPr>
              <a:t>a pris </a:t>
            </a:r>
            <a:r>
              <a:rPr lang="fr-FR" sz="2100" dirty="0" smtClean="0"/>
              <a:t>la rue du Grand Chemin.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e</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e</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Elle</a:t>
            </a:r>
            <a:r>
              <a:rPr lang="fr-FR" sz="2100" dirty="0" smtClean="0"/>
              <a:t> </a:t>
            </a:r>
            <a:r>
              <a:rPr lang="fr-FR" sz="2100" b="1" dirty="0" smtClean="0">
                <a:solidFill>
                  <a:srgbClr val="FF0000"/>
                </a:solidFill>
              </a:rPr>
              <a:t>a poursuivi </a:t>
            </a:r>
            <a:r>
              <a:rPr lang="fr-FR" sz="2100" b="1" dirty="0" smtClean="0">
                <a:solidFill>
                  <a:srgbClr val="92D050"/>
                </a:solidFill>
              </a:rPr>
              <a:t>sa</a:t>
            </a:r>
            <a:r>
              <a:rPr lang="fr-FR" sz="2100" dirty="0" smtClean="0"/>
              <a:t> route jusqu’aux feux tricolores. Là, </a:t>
            </a:r>
            <a:r>
              <a:rPr lang="fr-FR" sz="2100" b="1" dirty="0" smtClean="0">
                <a:solidFill>
                  <a:srgbClr val="0070C0"/>
                </a:solidFill>
              </a:rPr>
              <a:t>elle</a:t>
            </a:r>
            <a:r>
              <a:rPr lang="fr-FR" sz="2100" dirty="0" smtClean="0"/>
              <a:t> </a:t>
            </a:r>
            <a:r>
              <a:rPr lang="fr-FR" sz="2100" b="1" dirty="0" smtClean="0">
                <a:solidFill>
                  <a:srgbClr val="FF0000"/>
                </a:solidFill>
              </a:rPr>
              <a:t>a fait </a:t>
            </a:r>
            <a:r>
              <a:rPr lang="fr-FR" sz="2100" dirty="0" smtClean="0"/>
              <a:t>demi-tour et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retourné</a:t>
            </a:r>
            <a:r>
              <a:rPr lang="fr-FR" sz="2100" b="1" u="sng" dirty="0" smtClean="0">
                <a:solidFill>
                  <a:srgbClr val="FF0000"/>
                </a:solidFill>
              </a:rPr>
              <a:t>e</a:t>
            </a:r>
            <a:r>
              <a:rPr lang="fr-FR" sz="2100" b="1" dirty="0" smtClean="0">
                <a:solidFill>
                  <a:srgbClr val="FF0000"/>
                </a:solidFill>
              </a:rPr>
              <a:t> </a:t>
            </a:r>
            <a:r>
              <a:rPr lang="fr-FR" sz="2100" dirty="0" smtClean="0"/>
              <a:t>vers l’école.</a:t>
            </a:r>
          </a:p>
          <a:p>
            <a:pPr algn="just"/>
            <a:r>
              <a:rPr lang="fr-FR" sz="2100" dirty="0" smtClean="0"/>
              <a:t>Un peu plus loin,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droite et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arrivé</a:t>
            </a:r>
            <a:r>
              <a:rPr lang="fr-FR" sz="2100" b="1" u="sng" dirty="0" smtClean="0">
                <a:solidFill>
                  <a:srgbClr val="FF0000"/>
                </a:solidFill>
              </a:rPr>
              <a:t>e</a:t>
            </a:r>
            <a:r>
              <a:rPr lang="fr-FR" sz="2100" b="1" dirty="0" smtClean="0">
                <a:solidFill>
                  <a:srgbClr val="FF0000"/>
                </a:solidFill>
              </a:rPr>
              <a:t> </a:t>
            </a:r>
            <a:r>
              <a:rPr lang="fr-FR" sz="2100" dirty="0" smtClean="0"/>
              <a:t>devant le lavoir. A côté,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la maison de Pierre. Puis, ils ont emprunté la rue de la Corderie. Ils ont longé le groupe scolaire Louis Aragon. Enfin, ils sont revenus à leur école près de la poste.</a:t>
            </a:r>
          </a:p>
          <a:p>
            <a:pPr algn="just"/>
            <a:r>
              <a:rPr lang="fr-FR" sz="2100" dirty="0" smtClean="0"/>
              <a:t>A 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Ils ont emporté une feuille et un crayon. Ils ont quitté l’école et ils ont tourné à gauche. Sur la place du village, ils ont photographié la mairie. À gauche, ils ont observé le monument aux morts. Ensuite, ils ont regardé toutes les rues partant du rondpoint.</a:t>
            </a:r>
          </a:p>
          <a:p>
            <a:pPr algn="just"/>
            <a:r>
              <a:rPr lang="fr-FR" sz="2100" dirty="0" smtClean="0"/>
              <a:t>Ils ont lu leur nom. A droite de la mairie, ils ont vu l’église.</a:t>
            </a:r>
          </a:p>
          <a:p>
            <a:pPr algn="just"/>
            <a:r>
              <a:rPr lang="fr-FR" sz="2100" dirty="0" smtClean="0"/>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gauche. Sur la place du village, </a:t>
            </a:r>
            <a:r>
              <a:rPr lang="fr-FR" sz="2100" b="1" dirty="0" smtClean="0">
                <a:solidFill>
                  <a:srgbClr val="0070C0"/>
                </a:solidFill>
              </a:rPr>
              <a:t>elle</a:t>
            </a:r>
            <a:r>
              <a:rPr lang="fr-FR" sz="2100" dirty="0" smtClean="0"/>
              <a:t> </a:t>
            </a:r>
            <a:r>
              <a:rPr lang="fr-FR" sz="2100" b="1" dirty="0" smtClean="0">
                <a:solidFill>
                  <a:srgbClr val="FF0000"/>
                </a:solidFill>
              </a:rPr>
              <a:t>a photographié </a:t>
            </a:r>
            <a:r>
              <a:rPr lang="fr-FR" sz="2100" dirty="0" smtClean="0"/>
              <a:t>la mairie. À gauche, </a:t>
            </a:r>
            <a:r>
              <a:rPr lang="fr-FR" sz="2100" b="1" dirty="0" smtClean="0">
                <a:solidFill>
                  <a:srgbClr val="0070C0"/>
                </a:solidFill>
              </a:rPr>
              <a:t>elle</a:t>
            </a:r>
            <a:r>
              <a:rPr lang="fr-FR" sz="2100" dirty="0" smtClean="0"/>
              <a:t> </a:t>
            </a:r>
            <a:r>
              <a:rPr lang="fr-FR" sz="2100" b="1" dirty="0" smtClean="0">
                <a:solidFill>
                  <a:srgbClr val="FF0000"/>
                </a:solidFill>
              </a:rPr>
              <a:t>a observé </a:t>
            </a:r>
            <a:r>
              <a:rPr lang="fr-FR" sz="2100" dirty="0" smtClean="0"/>
              <a:t>le monument aux morts. Ensuite, </a:t>
            </a:r>
            <a:r>
              <a:rPr lang="fr-FR" sz="2100" b="1" dirty="0" smtClean="0">
                <a:solidFill>
                  <a:srgbClr val="0070C0"/>
                </a:solidFill>
              </a:rPr>
              <a:t>elle</a:t>
            </a:r>
            <a:r>
              <a:rPr lang="fr-FR" sz="2100" dirty="0" smtClean="0"/>
              <a:t> </a:t>
            </a:r>
            <a:r>
              <a:rPr lang="fr-FR" sz="2100" b="1" dirty="0" smtClean="0">
                <a:solidFill>
                  <a:srgbClr val="FF0000"/>
                </a:solidFill>
              </a:rPr>
              <a:t>a regardé </a:t>
            </a:r>
            <a:r>
              <a:rPr lang="fr-FR" sz="2100" dirty="0" smtClean="0"/>
              <a:t>toutes les rues partant du rondpoint.</a:t>
            </a:r>
          </a:p>
          <a:p>
            <a:pPr algn="just"/>
            <a:r>
              <a:rPr lang="fr-FR" sz="2100" b="1" dirty="0" smtClean="0">
                <a:solidFill>
                  <a:srgbClr val="0070C0"/>
                </a:solidFill>
              </a:rPr>
              <a:t>Elle</a:t>
            </a:r>
            <a:r>
              <a:rPr lang="fr-FR" sz="2100" dirty="0" smtClean="0"/>
              <a:t> </a:t>
            </a:r>
            <a:r>
              <a:rPr lang="fr-FR" sz="2100" b="1" dirty="0" smtClean="0">
                <a:solidFill>
                  <a:srgbClr val="FF0000"/>
                </a:solidFill>
              </a:rPr>
              <a:t>a lu </a:t>
            </a:r>
            <a:r>
              <a:rPr lang="fr-FR" sz="2100" dirty="0" smtClean="0"/>
              <a:t>leur nom. A droite de la mairie,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elle</a:t>
            </a:r>
            <a:r>
              <a:rPr lang="fr-FR" sz="2100" dirty="0" smtClean="0"/>
              <a:t> </a:t>
            </a:r>
            <a:r>
              <a:rPr lang="fr-FR" sz="2100" b="1" dirty="0" smtClean="0">
                <a:solidFill>
                  <a:srgbClr val="FF0000"/>
                </a:solidFill>
              </a:rPr>
              <a:t>a pris </a:t>
            </a:r>
            <a:r>
              <a:rPr lang="fr-FR" sz="2100" dirty="0" smtClean="0"/>
              <a:t>la rue du Grand Chemin.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e</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e</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Elle</a:t>
            </a:r>
            <a:r>
              <a:rPr lang="fr-FR" sz="2100" dirty="0" smtClean="0"/>
              <a:t> </a:t>
            </a:r>
            <a:r>
              <a:rPr lang="fr-FR" sz="2100" b="1" dirty="0" smtClean="0">
                <a:solidFill>
                  <a:srgbClr val="FF0000"/>
                </a:solidFill>
              </a:rPr>
              <a:t>a poursuivi </a:t>
            </a:r>
            <a:r>
              <a:rPr lang="fr-FR" sz="2100" b="1" dirty="0" smtClean="0">
                <a:solidFill>
                  <a:srgbClr val="92D050"/>
                </a:solidFill>
              </a:rPr>
              <a:t>sa</a:t>
            </a:r>
            <a:r>
              <a:rPr lang="fr-FR" sz="2100" dirty="0" smtClean="0"/>
              <a:t> route jusqu’aux feux tricolores. Là, </a:t>
            </a:r>
            <a:r>
              <a:rPr lang="fr-FR" sz="2100" b="1" dirty="0" smtClean="0">
                <a:solidFill>
                  <a:srgbClr val="0070C0"/>
                </a:solidFill>
              </a:rPr>
              <a:t>elle</a:t>
            </a:r>
            <a:r>
              <a:rPr lang="fr-FR" sz="2100" dirty="0" smtClean="0"/>
              <a:t> </a:t>
            </a:r>
            <a:r>
              <a:rPr lang="fr-FR" sz="2100" b="1" dirty="0" smtClean="0">
                <a:solidFill>
                  <a:srgbClr val="FF0000"/>
                </a:solidFill>
              </a:rPr>
              <a:t>a fait </a:t>
            </a:r>
            <a:r>
              <a:rPr lang="fr-FR" sz="2100" dirty="0" smtClean="0"/>
              <a:t>demi-tour et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retourné</a:t>
            </a:r>
            <a:r>
              <a:rPr lang="fr-FR" sz="2100" b="1" u="sng" dirty="0" smtClean="0">
                <a:solidFill>
                  <a:srgbClr val="FF0000"/>
                </a:solidFill>
              </a:rPr>
              <a:t>e</a:t>
            </a:r>
            <a:r>
              <a:rPr lang="fr-FR" sz="2100" b="1" dirty="0" smtClean="0">
                <a:solidFill>
                  <a:srgbClr val="FF0000"/>
                </a:solidFill>
              </a:rPr>
              <a:t> </a:t>
            </a:r>
            <a:r>
              <a:rPr lang="fr-FR" sz="2100" dirty="0" smtClean="0"/>
              <a:t>vers l’école.</a:t>
            </a:r>
          </a:p>
          <a:p>
            <a:pPr algn="just"/>
            <a:r>
              <a:rPr lang="fr-FR" sz="2100" dirty="0" smtClean="0"/>
              <a:t>Un peu plus loin,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droite et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arrivé</a:t>
            </a:r>
            <a:r>
              <a:rPr lang="fr-FR" sz="2100" b="1" u="sng" dirty="0" smtClean="0">
                <a:solidFill>
                  <a:srgbClr val="FF0000"/>
                </a:solidFill>
              </a:rPr>
              <a:t>e</a:t>
            </a:r>
            <a:r>
              <a:rPr lang="fr-FR" sz="2100" b="1" dirty="0" smtClean="0">
                <a:solidFill>
                  <a:srgbClr val="FF0000"/>
                </a:solidFill>
              </a:rPr>
              <a:t> </a:t>
            </a:r>
            <a:r>
              <a:rPr lang="fr-FR" sz="2100" dirty="0" smtClean="0"/>
              <a:t>devant le lavoir. A côté,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la maison de Pierre. Puis, </a:t>
            </a:r>
            <a:r>
              <a:rPr lang="fr-FR" sz="2100" b="1" dirty="0" smtClean="0">
                <a:solidFill>
                  <a:srgbClr val="0070C0"/>
                </a:solidFill>
              </a:rPr>
              <a:t>elle</a:t>
            </a:r>
            <a:r>
              <a:rPr lang="fr-FR" sz="2100" dirty="0" smtClean="0"/>
              <a:t> </a:t>
            </a:r>
            <a:r>
              <a:rPr lang="fr-FR" sz="2100" b="1" dirty="0" smtClean="0">
                <a:solidFill>
                  <a:srgbClr val="FF0000"/>
                </a:solidFill>
              </a:rPr>
              <a:t>a emprunté </a:t>
            </a:r>
            <a:r>
              <a:rPr lang="fr-FR" sz="2100" dirty="0" smtClean="0"/>
              <a:t>la rue de la Corderie. Ils ont longé le groupe scolaire Louis Aragon. Enfin, ils sont revenus à leur école près de la poste.</a:t>
            </a:r>
          </a:p>
          <a:p>
            <a:pPr algn="just"/>
            <a:r>
              <a:rPr lang="fr-FR" sz="2100" dirty="0" smtClean="0"/>
              <a:t>A 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gauche. Sur la place du village, </a:t>
            </a:r>
            <a:r>
              <a:rPr lang="fr-FR" sz="2100" b="1" dirty="0" smtClean="0">
                <a:solidFill>
                  <a:srgbClr val="0070C0"/>
                </a:solidFill>
              </a:rPr>
              <a:t>elle</a:t>
            </a:r>
            <a:r>
              <a:rPr lang="fr-FR" sz="2100" dirty="0" smtClean="0"/>
              <a:t> </a:t>
            </a:r>
            <a:r>
              <a:rPr lang="fr-FR" sz="2100" b="1" dirty="0" smtClean="0">
                <a:solidFill>
                  <a:srgbClr val="FF0000"/>
                </a:solidFill>
              </a:rPr>
              <a:t>a photographié </a:t>
            </a:r>
            <a:r>
              <a:rPr lang="fr-FR" sz="2100" dirty="0" smtClean="0"/>
              <a:t>la mairie. À gauche, </a:t>
            </a:r>
            <a:r>
              <a:rPr lang="fr-FR" sz="2100" b="1" dirty="0" smtClean="0">
                <a:solidFill>
                  <a:srgbClr val="0070C0"/>
                </a:solidFill>
              </a:rPr>
              <a:t>elle</a:t>
            </a:r>
            <a:r>
              <a:rPr lang="fr-FR" sz="2100" dirty="0" smtClean="0"/>
              <a:t> </a:t>
            </a:r>
            <a:r>
              <a:rPr lang="fr-FR" sz="2100" b="1" dirty="0" smtClean="0">
                <a:solidFill>
                  <a:srgbClr val="FF0000"/>
                </a:solidFill>
              </a:rPr>
              <a:t>a observé </a:t>
            </a:r>
            <a:r>
              <a:rPr lang="fr-FR" sz="2100" dirty="0" smtClean="0"/>
              <a:t>le monument aux morts. Ensuite, </a:t>
            </a:r>
            <a:r>
              <a:rPr lang="fr-FR" sz="2100" b="1" dirty="0" smtClean="0">
                <a:solidFill>
                  <a:srgbClr val="0070C0"/>
                </a:solidFill>
              </a:rPr>
              <a:t>elle</a:t>
            </a:r>
            <a:r>
              <a:rPr lang="fr-FR" sz="2100" dirty="0" smtClean="0"/>
              <a:t> </a:t>
            </a:r>
            <a:r>
              <a:rPr lang="fr-FR" sz="2100" b="1" dirty="0" smtClean="0">
                <a:solidFill>
                  <a:srgbClr val="FF0000"/>
                </a:solidFill>
              </a:rPr>
              <a:t>a regardé </a:t>
            </a:r>
            <a:r>
              <a:rPr lang="fr-FR" sz="2100" dirty="0" smtClean="0"/>
              <a:t>toutes les rues partant du rondpoint.</a:t>
            </a:r>
          </a:p>
          <a:p>
            <a:pPr algn="just"/>
            <a:r>
              <a:rPr lang="fr-FR" sz="2100" b="1" dirty="0" smtClean="0">
                <a:solidFill>
                  <a:srgbClr val="0070C0"/>
                </a:solidFill>
              </a:rPr>
              <a:t>Elle</a:t>
            </a:r>
            <a:r>
              <a:rPr lang="fr-FR" sz="2100" dirty="0" smtClean="0"/>
              <a:t> </a:t>
            </a:r>
            <a:r>
              <a:rPr lang="fr-FR" sz="2100" b="1" dirty="0" smtClean="0">
                <a:solidFill>
                  <a:srgbClr val="FF0000"/>
                </a:solidFill>
              </a:rPr>
              <a:t>a lu </a:t>
            </a:r>
            <a:r>
              <a:rPr lang="fr-FR" sz="2100" dirty="0" smtClean="0"/>
              <a:t>leur nom. A droite de la mairie,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elle</a:t>
            </a:r>
            <a:r>
              <a:rPr lang="fr-FR" sz="2100" dirty="0" smtClean="0"/>
              <a:t> </a:t>
            </a:r>
            <a:r>
              <a:rPr lang="fr-FR" sz="2100" b="1" dirty="0" smtClean="0">
                <a:solidFill>
                  <a:srgbClr val="FF0000"/>
                </a:solidFill>
              </a:rPr>
              <a:t>a pris </a:t>
            </a:r>
            <a:r>
              <a:rPr lang="fr-FR" sz="2100" dirty="0" smtClean="0"/>
              <a:t>la rue du Grand Chemin.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e</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e</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Elle</a:t>
            </a:r>
            <a:r>
              <a:rPr lang="fr-FR" sz="2100" dirty="0" smtClean="0"/>
              <a:t> </a:t>
            </a:r>
            <a:r>
              <a:rPr lang="fr-FR" sz="2100" b="1" dirty="0" smtClean="0">
                <a:solidFill>
                  <a:srgbClr val="FF0000"/>
                </a:solidFill>
              </a:rPr>
              <a:t>a poursuivi </a:t>
            </a:r>
            <a:r>
              <a:rPr lang="fr-FR" sz="2100" b="1" dirty="0" smtClean="0">
                <a:solidFill>
                  <a:srgbClr val="92D050"/>
                </a:solidFill>
              </a:rPr>
              <a:t>sa</a:t>
            </a:r>
            <a:r>
              <a:rPr lang="fr-FR" sz="2100" dirty="0" smtClean="0"/>
              <a:t> route jusqu’aux feux tricolores. Là, </a:t>
            </a:r>
            <a:r>
              <a:rPr lang="fr-FR" sz="2100" b="1" dirty="0" smtClean="0">
                <a:solidFill>
                  <a:srgbClr val="0070C0"/>
                </a:solidFill>
              </a:rPr>
              <a:t>elle</a:t>
            </a:r>
            <a:r>
              <a:rPr lang="fr-FR" sz="2100" dirty="0" smtClean="0"/>
              <a:t> </a:t>
            </a:r>
            <a:r>
              <a:rPr lang="fr-FR" sz="2100" b="1" dirty="0" smtClean="0">
                <a:solidFill>
                  <a:srgbClr val="FF0000"/>
                </a:solidFill>
              </a:rPr>
              <a:t>a fait </a:t>
            </a:r>
            <a:r>
              <a:rPr lang="fr-FR" sz="2100" dirty="0" smtClean="0"/>
              <a:t>demi-tour et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retourné</a:t>
            </a:r>
            <a:r>
              <a:rPr lang="fr-FR" sz="2100" b="1" u="sng" dirty="0" smtClean="0">
                <a:solidFill>
                  <a:srgbClr val="FF0000"/>
                </a:solidFill>
              </a:rPr>
              <a:t>e</a:t>
            </a:r>
            <a:r>
              <a:rPr lang="fr-FR" sz="2100" b="1" dirty="0" smtClean="0">
                <a:solidFill>
                  <a:srgbClr val="FF0000"/>
                </a:solidFill>
              </a:rPr>
              <a:t> </a:t>
            </a:r>
            <a:r>
              <a:rPr lang="fr-FR" sz="2100" dirty="0" smtClean="0"/>
              <a:t>vers l’école.</a:t>
            </a:r>
          </a:p>
          <a:p>
            <a:pPr algn="just"/>
            <a:r>
              <a:rPr lang="fr-FR" sz="2100" dirty="0" smtClean="0"/>
              <a:t>Un peu plus loin,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droite et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arrivé</a:t>
            </a:r>
            <a:r>
              <a:rPr lang="fr-FR" sz="2100" b="1" u="sng" dirty="0" smtClean="0">
                <a:solidFill>
                  <a:srgbClr val="FF0000"/>
                </a:solidFill>
              </a:rPr>
              <a:t>e</a:t>
            </a:r>
            <a:r>
              <a:rPr lang="fr-FR" sz="2100" b="1" dirty="0" smtClean="0">
                <a:solidFill>
                  <a:srgbClr val="FF0000"/>
                </a:solidFill>
              </a:rPr>
              <a:t> </a:t>
            </a:r>
            <a:r>
              <a:rPr lang="fr-FR" sz="2100" dirty="0" smtClean="0"/>
              <a:t>devant le lavoir. A côté,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la maison de Pierre. Puis, </a:t>
            </a:r>
            <a:r>
              <a:rPr lang="fr-FR" sz="2100" b="1" dirty="0" smtClean="0">
                <a:solidFill>
                  <a:srgbClr val="0070C0"/>
                </a:solidFill>
              </a:rPr>
              <a:t>elle</a:t>
            </a:r>
            <a:r>
              <a:rPr lang="fr-FR" sz="2100" dirty="0" smtClean="0"/>
              <a:t> </a:t>
            </a:r>
            <a:r>
              <a:rPr lang="fr-FR" sz="2100" b="1" dirty="0" smtClean="0">
                <a:solidFill>
                  <a:srgbClr val="FF0000"/>
                </a:solidFill>
              </a:rPr>
              <a:t>a emprunté </a:t>
            </a:r>
            <a:r>
              <a:rPr lang="fr-FR" sz="2100" dirty="0" smtClean="0"/>
              <a:t>la rue de la Corderie. </a:t>
            </a:r>
            <a:r>
              <a:rPr lang="fr-FR" sz="2100" b="1" dirty="0" smtClean="0">
                <a:solidFill>
                  <a:srgbClr val="0070C0"/>
                </a:solidFill>
              </a:rPr>
              <a:t>Elle</a:t>
            </a:r>
            <a:r>
              <a:rPr lang="fr-FR" sz="2100" dirty="0" smtClean="0"/>
              <a:t> </a:t>
            </a:r>
            <a:r>
              <a:rPr lang="fr-FR" sz="2100" b="1" dirty="0" smtClean="0">
                <a:solidFill>
                  <a:srgbClr val="FF0000"/>
                </a:solidFill>
              </a:rPr>
              <a:t>a longé </a:t>
            </a:r>
            <a:r>
              <a:rPr lang="fr-FR" sz="2100" dirty="0" smtClean="0"/>
              <a:t>le groupe scolaire Louis Aragon. Enfin, ils sont revenus à leur école près de la poste.</a:t>
            </a:r>
          </a:p>
          <a:p>
            <a:pPr algn="just"/>
            <a:r>
              <a:rPr lang="fr-FR" sz="2100" dirty="0" smtClean="0"/>
              <a:t>A 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gauche. Sur la place du village, </a:t>
            </a:r>
            <a:r>
              <a:rPr lang="fr-FR" sz="2100" b="1" dirty="0" smtClean="0">
                <a:solidFill>
                  <a:srgbClr val="0070C0"/>
                </a:solidFill>
              </a:rPr>
              <a:t>elle</a:t>
            </a:r>
            <a:r>
              <a:rPr lang="fr-FR" sz="2100" dirty="0" smtClean="0"/>
              <a:t> </a:t>
            </a:r>
            <a:r>
              <a:rPr lang="fr-FR" sz="2100" b="1" dirty="0" smtClean="0">
                <a:solidFill>
                  <a:srgbClr val="FF0000"/>
                </a:solidFill>
              </a:rPr>
              <a:t>a photographié </a:t>
            </a:r>
            <a:r>
              <a:rPr lang="fr-FR" sz="2100" dirty="0" smtClean="0"/>
              <a:t>la mairie. À gauche, </a:t>
            </a:r>
            <a:r>
              <a:rPr lang="fr-FR" sz="2100" b="1" dirty="0" smtClean="0">
                <a:solidFill>
                  <a:srgbClr val="0070C0"/>
                </a:solidFill>
              </a:rPr>
              <a:t>elle</a:t>
            </a:r>
            <a:r>
              <a:rPr lang="fr-FR" sz="2100" dirty="0" smtClean="0"/>
              <a:t> </a:t>
            </a:r>
            <a:r>
              <a:rPr lang="fr-FR" sz="2100" b="1" dirty="0" smtClean="0">
                <a:solidFill>
                  <a:srgbClr val="FF0000"/>
                </a:solidFill>
              </a:rPr>
              <a:t>a observé </a:t>
            </a:r>
            <a:r>
              <a:rPr lang="fr-FR" sz="2100" dirty="0" smtClean="0"/>
              <a:t>le monument aux morts. Ensuite, </a:t>
            </a:r>
            <a:r>
              <a:rPr lang="fr-FR" sz="2100" b="1" dirty="0" smtClean="0">
                <a:solidFill>
                  <a:srgbClr val="0070C0"/>
                </a:solidFill>
              </a:rPr>
              <a:t>elle</a:t>
            </a:r>
            <a:r>
              <a:rPr lang="fr-FR" sz="2100" dirty="0" smtClean="0"/>
              <a:t> </a:t>
            </a:r>
            <a:r>
              <a:rPr lang="fr-FR" sz="2100" b="1" dirty="0" smtClean="0">
                <a:solidFill>
                  <a:srgbClr val="FF0000"/>
                </a:solidFill>
              </a:rPr>
              <a:t>a regardé </a:t>
            </a:r>
            <a:r>
              <a:rPr lang="fr-FR" sz="2100" dirty="0" smtClean="0"/>
              <a:t>toutes les rues partant du rondpoint.</a:t>
            </a:r>
          </a:p>
          <a:p>
            <a:pPr algn="just"/>
            <a:r>
              <a:rPr lang="fr-FR" sz="2100" b="1" dirty="0" smtClean="0">
                <a:solidFill>
                  <a:srgbClr val="0070C0"/>
                </a:solidFill>
              </a:rPr>
              <a:t>Elle</a:t>
            </a:r>
            <a:r>
              <a:rPr lang="fr-FR" sz="2100" dirty="0" smtClean="0"/>
              <a:t> </a:t>
            </a:r>
            <a:r>
              <a:rPr lang="fr-FR" sz="2100" b="1" dirty="0" smtClean="0">
                <a:solidFill>
                  <a:srgbClr val="FF0000"/>
                </a:solidFill>
              </a:rPr>
              <a:t>a lu </a:t>
            </a:r>
            <a:r>
              <a:rPr lang="fr-FR" sz="2100" dirty="0" smtClean="0"/>
              <a:t>leur nom. A droite de la mairie,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elle</a:t>
            </a:r>
            <a:r>
              <a:rPr lang="fr-FR" sz="2100" dirty="0" smtClean="0"/>
              <a:t> </a:t>
            </a:r>
            <a:r>
              <a:rPr lang="fr-FR" sz="2100" b="1" dirty="0" smtClean="0">
                <a:solidFill>
                  <a:srgbClr val="FF0000"/>
                </a:solidFill>
              </a:rPr>
              <a:t>a pris </a:t>
            </a:r>
            <a:r>
              <a:rPr lang="fr-FR" sz="2100" dirty="0" smtClean="0"/>
              <a:t>la rue du Grand Chemin.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e</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e</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Elle</a:t>
            </a:r>
            <a:r>
              <a:rPr lang="fr-FR" sz="2100" dirty="0" smtClean="0"/>
              <a:t> </a:t>
            </a:r>
            <a:r>
              <a:rPr lang="fr-FR" sz="2100" b="1" dirty="0" smtClean="0">
                <a:solidFill>
                  <a:srgbClr val="FF0000"/>
                </a:solidFill>
              </a:rPr>
              <a:t>a poursuivi </a:t>
            </a:r>
            <a:r>
              <a:rPr lang="fr-FR" sz="2100" b="1" dirty="0" smtClean="0">
                <a:solidFill>
                  <a:srgbClr val="92D050"/>
                </a:solidFill>
              </a:rPr>
              <a:t>sa</a:t>
            </a:r>
            <a:r>
              <a:rPr lang="fr-FR" sz="2100" dirty="0" smtClean="0"/>
              <a:t> route jusqu’aux feux tricolores. Là, </a:t>
            </a:r>
            <a:r>
              <a:rPr lang="fr-FR" sz="2100" b="1" dirty="0" smtClean="0">
                <a:solidFill>
                  <a:srgbClr val="0070C0"/>
                </a:solidFill>
              </a:rPr>
              <a:t>elle</a:t>
            </a:r>
            <a:r>
              <a:rPr lang="fr-FR" sz="2100" dirty="0" smtClean="0"/>
              <a:t> </a:t>
            </a:r>
            <a:r>
              <a:rPr lang="fr-FR" sz="2100" b="1" dirty="0" smtClean="0">
                <a:solidFill>
                  <a:srgbClr val="FF0000"/>
                </a:solidFill>
              </a:rPr>
              <a:t>a fait </a:t>
            </a:r>
            <a:r>
              <a:rPr lang="fr-FR" sz="2100" dirty="0" smtClean="0"/>
              <a:t>demi-tour et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retourné</a:t>
            </a:r>
            <a:r>
              <a:rPr lang="fr-FR" sz="2100" b="1" u="sng" dirty="0" smtClean="0">
                <a:solidFill>
                  <a:srgbClr val="FF0000"/>
                </a:solidFill>
              </a:rPr>
              <a:t>e</a:t>
            </a:r>
            <a:r>
              <a:rPr lang="fr-FR" sz="2100" b="1" dirty="0" smtClean="0">
                <a:solidFill>
                  <a:srgbClr val="FF0000"/>
                </a:solidFill>
              </a:rPr>
              <a:t> </a:t>
            </a:r>
            <a:r>
              <a:rPr lang="fr-FR" sz="2100" dirty="0" smtClean="0"/>
              <a:t>vers l’école.</a:t>
            </a:r>
          </a:p>
          <a:p>
            <a:pPr algn="just"/>
            <a:r>
              <a:rPr lang="fr-FR" sz="2100" dirty="0" smtClean="0"/>
              <a:t>Un peu plus loin,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droite et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arrivé</a:t>
            </a:r>
            <a:r>
              <a:rPr lang="fr-FR" sz="2100" b="1" u="sng" dirty="0" smtClean="0">
                <a:solidFill>
                  <a:srgbClr val="FF0000"/>
                </a:solidFill>
              </a:rPr>
              <a:t>e</a:t>
            </a:r>
            <a:r>
              <a:rPr lang="fr-FR" sz="2100" b="1" dirty="0" smtClean="0">
                <a:solidFill>
                  <a:srgbClr val="FF0000"/>
                </a:solidFill>
              </a:rPr>
              <a:t> </a:t>
            </a:r>
            <a:r>
              <a:rPr lang="fr-FR" sz="2100" dirty="0" smtClean="0"/>
              <a:t>devant le lavoir. A côté,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la maison de Pierre. Puis, </a:t>
            </a:r>
            <a:r>
              <a:rPr lang="fr-FR" sz="2100" b="1" dirty="0" smtClean="0">
                <a:solidFill>
                  <a:srgbClr val="0070C0"/>
                </a:solidFill>
              </a:rPr>
              <a:t>elle</a:t>
            </a:r>
            <a:r>
              <a:rPr lang="fr-FR" sz="2100" dirty="0" smtClean="0"/>
              <a:t> </a:t>
            </a:r>
            <a:r>
              <a:rPr lang="fr-FR" sz="2100" b="1" dirty="0" smtClean="0">
                <a:solidFill>
                  <a:srgbClr val="FF0000"/>
                </a:solidFill>
              </a:rPr>
              <a:t>a emprunté </a:t>
            </a:r>
            <a:r>
              <a:rPr lang="fr-FR" sz="2100" dirty="0" smtClean="0"/>
              <a:t>la rue de la Corderie. </a:t>
            </a:r>
            <a:r>
              <a:rPr lang="fr-FR" sz="2100" b="1" dirty="0" smtClean="0">
                <a:solidFill>
                  <a:srgbClr val="0070C0"/>
                </a:solidFill>
              </a:rPr>
              <a:t>Elle</a:t>
            </a:r>
            <a:r>
              <a:rPr lang="fr-FR" sz="2100" dirty="0" smtClean="0"/>
              <a:t> </a:t>
            </a:r>
            <a:r>
              <a:rPr lang="fr-FR" sz="2100" b="1" dirty="0" smtClean="0">
                <a:solidFill>
                  <a:srgbClr val="FF0000"/>
                </a:solidFill>
              </a:rPr>
              <a:t>a longé </a:t>
            </a:r>
            <a:r>
              <a:rPr lang="fr-FR" sz="2100" dirty="0" smtClean="0"/>
              <a:t>le groupe scolaire Louis Aragon. Enfin,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revenu</a:t>
            </a:r>
            <a:r>
              <a:rPr lang="fr-FR" sz="2100" b="1" u="sng" dirty="0" smtClean="0">
                <a:solidFill>
                  <a:srgbClr val="FF0000"/>
                </a:solidFill>
              </a:rPr>
              <a:t>e</a:t>
            </a:r>
            <a:r>
              <a:rPr lang="fr-FR" sz="2100" b="1" dirty="0" smtClean="0">
                <a:solidFill>
                  <a:srgbClr val="FF0000"/>
                </a:solidFill>
              </a:rPr>
              <a:t> </a:t>
            </a:r>
            <a:r>
              <a:rPr lang="fr-FR" sz="2100" dirty="0" smtClean="0"/>
              <a:t>à </a:t>
            </a:r>
            <a:r>
              <a:rPr lang="fr-FR" sz="2100" b="1" dirty="0" smtClean="0">
                <a:solidFill>
                  <a:srgbClr val="92D050"/>
                </a:solidFill>
              </a:rPr>
              <a:t>son</a:t>
            </a:r>
            <a:r>
              <a:rPr lang="fr-FR" sz="2100" dirty="0" smtClean="0"/>
              <a:t> école près de la poste.</a:t>
            </a:r>
          </a:p>
          <a:p>
            <a:pPr algn="just"/>
            <a:r>
              <a:rPr lang="fr-FR" sz="2100" dirty="0" smtClean="0"/>
              <a:t>A 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gauche. Sur la place du village, </a:t>
            </a:r>
            <a:r>
              <a:rPr lang="fr-FR" sz="2100" b="1" dirty="0" smtClean="0">
                <a:solidFill>
                  <a:srgbClr val="0070C0"/>
                </a:solidFill>
              </a:rPr>
              <a:t>elle</a:t>
            </a:r>
            <a:r>
              <a:rPr lang="fr-FR" sz="2100" dirty="0" smtClean="0"/>
              <a:t> </a:t>
            </a:r>
            <a:r>
              <a:rPr lang="fr-FR" sz="2100" b="1" dirty="0" smtClean="0">
                <a:solidFill>
                  <a:srgbClr val="FF0000"/>
                </a:solidFill>
              </a:rPr>
              <a:t>a photographié </a:t>
            </a:r>
            <a:r>
              <a:rPr lang="fr-FR" sz="2100" dirty="0" smtClean="0"/>
              <a:t>la mairie. À gauche, </a:t>
            </a:r>
            <a:r>
              <a:rPr lang="fr-FR" sz="2100" b="1" dirty="0" smtClean="0">
                <a:solidFill>
                  <a:srgbClr val="0070C0"/>
                </a:solidFill>
              </a:rPr>
              <a:t>elle</a:t>
            </a:r>
            <a:r>
              <a:rPr lang="fr-FR" sz="2100" dirty="0" smtClean="0"/>
              <a:t> </a:t>
            </a:r>
            <a:r>
              <a:rPr lang="fr-FR" sz="2100" b="1" dirty="0" smtClean="0">
                <a:solidFill>
                  <a:srgbClr val="FF0000"/>
                </a:solidFill>
              </a:rPr>
              <a:t>a observé </a:t>
            </a:r>
            <a:r>
              <a:rPr lang="fr-FR" sz="2100" dirty="0" smtClean="0"/>
              <a:t>le monument aux morts. Ensuite, </a:t>
            </a:r>
            <a:r>
              <a:rPr lang="fr-FR" sz="2100" b="1" dirty="0" smtClean="0">
                <a:solidFill>
                  <a:srgbClr val="0070C0"/>
                </a:solidFill>
              </a:rPr>
              <a:t>elle</a:t>
            </a:r>
            <a:r>
              <a:rPr lang="fr-FR" sz="2100" dirty="0" smtClean="0"/>
              <a:t> </a:t>
            </a:r>
            <a:r>
              <a:rPr lang="fr-FR" sz="2100" b="1" dirty="0" smtClean="0">
                <a:solidFill>
                  <a:srgbClr val="FF0000"/>
                </a:solidFill>
              </a:rPr>
              <a:t>a regardé </a:t>
            </a:r>
            <a:r>
              <a:rPr lang="fr-FR" sz="2100" dirty="0" smtClean="0"/>
              <a:t>toutes les rues partant du rondpoint.</a:t>
            </a:r>
          </a:p>
          <a:p>
            <a:pPr algn="just"/>
            <a:r>
              <a:rPr lang="fr-FR" sz="2100" b="1" dirty="0" smtClean="0">
                <a:solidFill>
                  <a:srgbClr val="0070C0"/>
                </a:solidFill>
              </a:rPr>
              <a:t>Elle</a:t>
            </a:r>
            <a:r>
              <a:rPr lang="fr-FR" sz="2100" dirty="0" smtClean="0"/>
              <a:t> </a:t>
            </a:r>
            <a:r>
              <a:rPr lang="fr-FR" sz="2100" b="1" dirty="0" smtClean="0">
                <a:solidFill>
                  <a:srgbClr val="FF0000"/>
                </a:solidFill>
              </a:rPr>
              <a:t>a lu </a:t>
            </a:r>
            <a:r>
              <a:rPr lang="fr-FR" sz="2100" dirty="0" smtClean="0"/>
              <a:t>leur nom. A droite de la mairie,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elle</a:t>
            </a:r>
            <a:r>
              <a:rPr lang="fr-FR" sz="2100" dirty="0" smtClean="0"/>
              <a:t> </a:t>
            </a:r>
            <a:r>
              <a:rPr lang="fr-FR" sz="2100" b="1" dirty="0" smtClean="0">
                <a:solidFill>
                  <a:srgbClr val="FF0000"/>
                </a:solidFill>
              </a:rPr>
              <a:t>a pris </a:t>
            </a:r>
            <a:r>
              <a:rPr lang="fr-FR" sz="2100" dirty="0" smtClean="0"/>
              <a:t>la rue du Grand Chemin.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e</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e</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Elle</a:t>
            </a:r>
            <a:r>
              <a:rPr lang="fr-FR" sz="2100" dirty="0" smtClean="0"/>
              <a:t> </a:t>
            </a:r>
            <a:r>
              <a:rPr lang="fr-FR" sz="2100" b="1" dirty="0" smtClean="0">
                <a:solidFill>
                  <a:srgbClr val="FF0000"/>
                </a:solidFill>
              </a:rPr>
              <a:t>a poursuivi </a:t>
            </a:r>
            <a:r>
              <a:rPr lang="fr-FR" sz="2100" b="1" dirty="0" smtClean="0">
                <a:solidFill>
                  <a:srgbClr val="92D050"/>
                </a:solidFill>
              </a:rPr>
              <a:t>sa</a:t>
            </a:r>
            <a:r>
              <a:rPr lang="fr-FR" sz="2100" dirty="0" smtClean="0"/>
              <a:t> route jusqu’aux feux tricolores. Là, </a:t>
            </a:r>
            <a:r>
              <a:rPr lang="fr-FR" sz="2100" b="1" dirty="0" smtClean="0">
                <a:solidFill>
                  <a:srgbClr val="0070C0"/>
                </a:solidFill>
              </a:rPr>
              <a:t>elle</a:t>
            </a:r>
            <a:r>
              <a:rPr lang="fr-FR" sz="2100" dirty="0" smtClean="0"/>
              <a:t> </a:t>
            </a:r>
            <a:r>
              <a:rPr lang="fr-FR" sz="2100" b="1" dirty="0" smtClean="0">
                <a:solidFill>
                  <a:srgbClr val="FF0000"/>
                </a:solidFill>
              </a:rPr>
              <a:t>a fait </a:t>
            </a:r>
            <a:r>
              <a:rPr lang="fr-FR" sz="2100" dirty="0" smtClean="0"/>
              <a:t>demi-tour et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retourné</a:t>
            </a:r>
            <a:r>
              <a:rPr lang="fr-FR" sz="2100" b="1" u="sng" dirty="0" smtClean="0">
                <a:solidFill>
                  <a:srgbClr val="FF0000"/>
                </a:solidFill>
              </a:rPr>
              <a:t>e</a:t>
            </a:r>
            <a:r>
              <a:rPr lang="fr-FR" sz="2100" b="1" dirty="0" smtClean="0">
                <a:solidFill>
                  <a:srgbClr val="FF0000"/>
                </a:solidFill>
              </a:rPr>
              <a:t> </a:t>
            </a:r>
            <a:r>
              <a:rPr lang="fr-FR" sz="2100" dirty="0" smtClean="0"/>
              <a:t>vers l’école.</a:t>
            </a:r>
          </a:p>
          <a:p>
            <a:pPr algn="just"/>
            <a:r>
              <a:rPr lang="fr-FR" sz="2100" dirty="0" smtClean="0"/>
              <a:t>Un peu plus loin,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droite et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arrivé</a:t>
            </a:r>
            <a:r>
              <a:rPr lang="fr-FR" sz="2100" b="1" u="sng" dirty="0" smtClean="0">
                <a:solidFill>
                  <a:srgbClr val="FF0000"/>
                </a:solidFill>
              </a:rPr>
              <a:t>e</a:t>
            </a:r>
            <a:r>
              <a:rPr lang="fr-FR" sz="2100" b="1" dirty="0" smtClean="0">
                <a:solidFill>
                  <a:srgbClr val="FF0000"/>
                </a:solidFill>
              </a:rPr>
              <a:t> </a:t>
            </a:r>
            <a:r>
              <a:rPr lang="fr-FR" sz="2100" dirty="0" smtClean="0"/>
              <a:t>devant le lavoir. A côté,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la maison de Pierre. Puis, </a:t>
            </a:r>
            <a:r>
              <a:rPr lang="fr-FR" sz="2100" b="1" dirty="0" smtClean="0">
                <a:solidFill>
                  <a:srgbClr val="0070C0"/>
                </a:solidFill>
              </a:rPr>
              <a:t>elle</a:t>
            </a:r>
            <a:r>
              <a:rPr lang="fr-FR" sz="2100" dirty="0" smtClean="0"/>
              <a:t> </a:t>
            </a:r>
            <a:r>
              <a:rPr lang="fr-FR" sz="2100" b="1" dirty="0" smtClean="0">
                <a:solidFill>
                  <a:srgbClr val="FF0000"/>
                </a:solidFill>
              </a:rPr>
              <a:t>a emprunté </a:t>
            </a:r>
            <a:r>
              <a:rPr lang="fr-FR" sz="2100" dirty="0" smtClean="0"/>
              <a:t>la rue de la Corderie. </a:t>
            </a:r>
            <a:r>
              <a:rPr lang="fr-FR" sz="2100" b="1" dirty="0" smtClean="0">
                <a:solidFill>
                  <a:srgbClr val="0070C0"/>
                </a:solidFill>
              </a:rPr>
              <a:t>Elle</a:t>
            </a:r>
            <a:r>
              <a:rPr lang="fr-FR" sz="2100" dirty="0" smtClean="0"/>
              <a:t> </a:t>
            </a:r>
            <a:r>
              <a:rPr lang="fr-FR" sz="2100" b="1" dirty="0" smtClean="0">
                <a:solidFill>
                  <a:srgbClr val="FF0000"/>
                </a:solidFill>
              </a:rPr>
              <a:t>a longé </a:t>
            </a:r>
            <a:r>
              <a:rPr lang="fr-FR" sz="2100" dirty="0" smtClean="0"/>
              <a:t>le groupe scolaire Louis Aragon. Enfin,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revenu</a:t>
            </a:r>
            <a:r>
              <a:rPr lang="fr-FR" sz="2100" b="1" u="sng" dirty="0" smtClean="0">
                <a:solidFill>
                  <a:srgbClr val="FF0000"/>
                </a:solidFill>
              </a:rPr>
              <a:t>e</a:t>
            </a:r>
            <a:r>
              <a:rPr lang="fr-FR" sz="2100" b="1" dirty="0" smtClean="0">
                <a:solidFill>
                  <a:srgbClr val="FF0000"/>
                </a:solidFill>
              </a:rPr>
              <a:t> </a:t>
            </a:r>
            <a:r>
              <a:rPr lang="fr-FR" sz="2100" dirty="0" smtClean="0"/>
              <a:t>à </a:t>
            </a:r>
            <a:r>
              <a:rPr lang="fr-FR" sz="2100" b="1" dirty="0" smtClean="0">
                <a:solidFill>
                  <a:srgbClr val="92D050"/>
                </a:solidFill>
              </a:rPr>
              <a:t>son</a:t>
            </a:r>
            <a:r>
              <a:rPr lang="fr-FR" sz="2100" dirty="0" smtClean="0"/>
              <a:t> école près de la poste.</a:t>
            </a:r>
          </a:p>
          <a:p>
            <a:pPr algn="just"/>
            <a:r>
              <a:rPr lang="fr-FR" sz="2100" dirty="0" smtClean="0"/>
              <a:t>A ce moment-là, il a commencé à pleuvoir. Pourtant, à </a:t>
            </a:r>
            <a:r>
              <a:rPr lang="fr-FR" sz="2100" b="1" dirty="0" smtClean="0">
                <a:solidFill>
                  <a:srgbClr val="92D050"/>
                </a:solidFill>
              </a:rPr>
              <a:t>son</a:t>
            </a:r>
            <a:r>
              <a:rPr lang="fr-FR" sz="2100" dirty="0" smtClean="0"/>
              <a:t> départ </a:t>
            </a:r>
            <a:r>
              <a:rPr lang="fr-FR" sz="2100" dirty="0" smtClean="0"/>
              <a:t>de l’école, il faisait beau. </a:t>
            </a:r>
            <a:r>
              <a:rPr lang="fr-FR" sz="2100" dirty="0" smtClean="0"/>
              <a:t>Alors, ils sont rentrés dans la classe et ils ont tracé l’itinéraire sur le plan du village. Ensuite, comme il ne pleuvait plus, ils sont allés en récréation.</a:t>
            </a:r>
            <a:endParaRPr lang="fr-FR" sz="21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gauche. Sur la place du village, </a:t>
            </a:r>
            <a:r>
              <a:rPr lang="fr-FR" sz="2100" b="1" dirty="0" smtClean="0">
                <a:solidFill>
                  <a:srgbClr val="0070C0"/>
                </a:solidFill>
              </a:rPr>
              <a:t>elle</a:t>
            </a:r>
            <a:r>
              <a:rPr lang="fr-FR" sz="2100" dirty="0" smtClean="0"/>
              <a:t> </a:t>
            </a:r>
            <a:r>
              <a:rPr lang="fr-FR" sz="2100" b="1" dirty="0" smtClean="0">
                <a:solidFill>
                  <a:srgbClr val="FF0000"/>
                </a:solidFill>
              </a:rPr>
              <a:t>a photographié </a:t>
            </a:r>
            <a:r>
              <a:rPr lang="fr-FR" sz="2100" dirty="0" smtClean="0"/>
              <a:t>la mairie. À gauche, </a:t>
            </a:r>
            <a:r>
              <a:rPr lang="fr-FR" sz="2100" b="1" dirty="0" smtClean="0">
                <a:solidFill>
                  <a:srgbClr val="0070C0"/>
                </a:solidFill>
              </a:rPr>
              <a:t>elle</a:t>
            </a:r>
            <a:r>
              <a:rPr lang="fr-FR" sz="2100" dirty="0" smtClean="0"/>
              <a:t> </a:t>
            </a:r>
            <a:r>
              <a:rPr lang="fr-FR" sz="2100" b="1" dirty="0" smtClean="0">
                <a:solidFill>
                  <a:srgbClr val="FF0000"/>
                </a:solidFill>
              </a:rPr>
              <a:t>a observé </a:t>
            </a:r>
            <a:r>
              <a:rPr lang="fr-FR" sz="2100" dirty="0" smtClean="0"/>
              <a:t>le monument aux morts. Ensuite, </a:t>
            </a:r>
            <a:r>
              <a:rPr lang="fr-FR" sz="2100" b="1" dirty="0" smtClean="0">
                <a:solidFill>
                  <a:srgbClr val="0070C0"/>
                </a:solidFill>
              </a:rPr>
              <a:t>elle</a:t>
            </a:r>
            <a:r>
              <a:rPr lang="fr-FR" sz="2100" dirty="0" smtClean="0"/>
              <a:t> </a:t>
            </a:r>
            <a:r>
              <a:rPr lang="fr-FR" sz="2100" b="1" dirty="0" smtClean="0">
                <a:solidFill>
                  <a:srgbClr val="FF0000"/>
                </a:solidFill>
              </a:rPr>
              <a:t>a regardé </a:t>
            </a:r>
            <a:r>
              <a:rPr lang="fr-FR" sz="2100" dirty="0" smtClean="0"/>
              <a:t>toutes les rues partant du rondpoint.</a:t>
            </a:r>
          </a:p>
          <a:p>
            <a:pPr algn="just"/>
            <a:r>
              <a:rPr lang="fr-FR" sz="2100" b="1" dirty="0" smtClean="0">
                <a:solidFill>
                  <a:srgbClr val="0070C0"/>
                </a:solidFill>
              </a:rPr>
              <a:t>Elle</a:t>
            </a:r>
            <a:r>
              <a:rPr lang="fr-FR" sz="2100" dirty="0" smtClean="0"/>
              <a:t> </a:t>
            </a:r>
            <a:r>
              <a:rPr lang="fr-FR" sz="2100" b="1" dirty="0" smtClean="0">
                <a:solidFill>
                  <a:srgbClr val="FF0000"/>
                </a:solidFill>
              </a:rPr>
              <a:t>a lu </a:t>
            </a:r>
            <a:r>
              <a:rPr lang="fr-FR" sz="2100" dirty="0" smtClean="0"/>
              <a:t>leur nom. A droite de la mairie,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elle</a:t>
            </a:r>
            <a:r>
              <a:rPr lang="fr-FR" sz="2100" dirty="0" smtClean="0"/>
              <a:t> </a:t>
            </a:r>
            <a:r>
              <a:rPr lang="fr-FR" sz="2100" b="1" dirty="0" smtClean="0">
                <a:solidFill>
                  <a:srgbClr val="FF0000"/>
                </a:solidFill>
              </a:rPr>
              <a:t>a pris </a:t>
            </a:r>
            <a:r>
              <a:rPr lang="fr-FR" sz="2100" dirty="0" smtClean="0"/>
              <a:t>la rue du Grand Chemin.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e</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e</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Elle</a:t>
            </a:r>
            <a:r>
              <a:rPr lang="fr-FR" sz="2100" dirty="0" smtClean="0"/>
              <a:t> </a:t>
            </a:r>
            <a:r>
              <a:rPr lang="fr-FR" sz="2100" b="1" dirty="0" smtClean="0">
                <a:solidFill>
                  <a:srgbClr val="FF0000"/>
                </a:solidFill>
              </a:rPr>
              <a:t>a poursuivi </a:t>
            </a:r>
            <a:r>
              <a:rPr lang="fr-FR" sz="2100" b="1" dirty="0" smtClean="0">
                <a:solidFill>
                  <a:srgbClr val="92D050"/>
                </a:solidFill>
              </a:rPr>
              <a:t>sa</a:t>
            </a:r>
            <a:r>
              <a:rPr lang="fr-FR" sz="2100" dirty="0" smtClean="0"/>
              <a:t> route jusqu’aux feux tricolores. Là, </a:t>
            </a:r>
            <a:r>
              <a:rPr lang="fr-FR" sz="2100" b="1" dirty="0" smtClean="0">
                <a:solidFill>
                  <a:srgbClr val="0070C0"/>
                </a:solidFill>
              </a:rPr>
              <a:t>elle</a:t>
            </a:r>
            <a:r>
              <a:rPr lang="fr-FR" sz="2100" dirty="0" smtClean="0"/>
              <a:t> </a:t>
            </a:r>
            <a:r>
              <a:rPr lang="fr-FR" sz="2100" b="1" dirty="0" smtClean="0">
                <a:solidFill>
                  <a:srgbClr val="FF0000"/>
                </a:solidFill>
              </a:rPr>
              <a:t>a fait </a:t>
            </a:r>
            <a:r>
              <a:rPr lang="fr-FR" sz="2100" dirty="0" smtClean="0"/>
              <a:t>demi-tour et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retourné</a:t>
            </a:r>
            <a:r>
              <a:rPr lang="fr-FR" sz="2100" b="1" u="sng" dirty="0" smtClean="0">
                <a:solidFill>
                  <a:srgbClr val="FF0000"/>
                </a:solidFill>
              </a:rPr>
              <a:t>e</a:t>
            </a:r>
            <a:r>
              <a:rPr lang="fr-FR" sz="2100" b="1" dirty="0" smtClean="0">
                <a:solidFill>
                  <a:srgbClr val="FF0000"/>
                </a:solidFill>
              </a:rPr>
              <a:t> </a:t>
            </a:r>
            <a:r>
              <a:rPr lang="fr-FR" sz="2100" dirty="0" smtClean="0"/>
              <a:t>vers l’école.</a:t>
            </a:r>
          </a:p>
          <a:p>
            <a:pPr algn="just"/>
            <a:r>
              <a:rPr lang="fr-FR" sz="2100" dirty="0" smtClean="0"/>
              <a:t>Un peu plus loin,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droite et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arrivé</a:t>
            </a:r>
            <a:r>
              <a:rPr lang="fr-FR" sz="2100" b="1" u="sng" dirty="0" smtClean="0">
                <a:solidFill>
                  <a:srgbClr val="FF0000"/>
                </a:solidFill>
              </a:rPr>
              <a:t>e</a:t>
            </a:r>
            <a:r>
              <a:rPr lang="fr-FR" sz="2100" b="1" dirty="0" smtClean="0">
                <a:solidFill>
                  <a:srgbClr val="FF0000"/>
                </a:solidFill>
              </a:rPr>
              <a:t> </a:t>
            </a:r>
            <a:r>
              <a:rPr lang="fr-FR" sz="2100" dirty="0" smtClean="0"/>
              <a:t>devant le lavoir. A côté,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la maison de Pierre. Puis, </a:t>
            </a:r>
            <a:r>
              <a:rPr lang="fr-FR" sz="2100" b="1" dirty="0" smtClean="0">
                <a:solidFill>
                  <a:srgbClr val="0070C0"/>
                </a:solidFill>
              </a:rPr>
              <a:t>elle</a:t>
            </a:r>
            <a:r>
              <a:rPr lang="fr-FR" sz="2100" dirty="0" smtClean="0"/>
              <a:t> </a:t>
            </a:r>
            <a:r>
              <a:rPr lang="fr-FR" sz="2100" b="1" dirty="0" smtClean="0">
                <a:solidFill>
                  <a:srgbClr val="FF0000"/>
                </a:solidFill>
              </a:rPr>
              <a:t>a emprunté </a:t>
            </a:r>
            <a:r>
              <a:rPr lang="fr-FR" sz="2100" dirty="0" smtClean="0"/>
              <a:t>la rue de la Corderie. </a:t>
            </a:r>
            <a:r>
              <a:rPr lang="fr-FR" sz="2100" b="1" dirty="0" smtClean="0">
                <a:solidFill>
                  <a:srgbClr val="0070C0"/>
                </a:solidFill>
              </a:rPr>
              <a:t>Elle</a:t>
            </a:r>
            <a:r>
              <a:rPr lang="fr-FR" sz="2100" dirty="0" smtClean="0"/>
              <a:t> </a:t>
            </a:r>
            <a:r>
              <a:rPr lang="fr-FR" sz="2100" b="1" dirty="0" smtClean="0">
                <a:solidFill>
                  <a:srgbClr val="FF0000"/>
                </a:solidFill>
              </a:rPr>
              <a:t>a longé </a:t>
            </a:r>
            <a:r>
              <a:rPr lang="fr-FR" sz="2100" dirty="0" smtClean="0"/>
              <a:t>le groupe scolaire Louis Aragon. Enfin,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revenu</a:t>
            </a:r>
            <a:r>
              <a:rPr lang="fr-FR" sz="2100" b="1" u="sng" dirty="0" smtClean="0">
                <a:solidFill>
                  <a:srgbClr val="FF0000"/>
                </a:solidFill>
              </a:rPr>
              <a:t>e</a:t>
            </a:r>
            <a:r>
              <a:rPr lang="fr-FR" sz="2100" b="1" dirty="0" smtClean="0">
                <a:solidFill>
                  <a:srgbClr val="FF0000"/>
                </a:solidFill>
              </a:rPr>
              <a:t> </a:t>
            </a:r>
            <a:r>
              <a:rPr lang="fr-FR" sz="2100" dirty="0" smtClean="0"/>
              <a:t>à </a:t>
            </a:r>
            <a:r>
              <a:rPr lang="fr-FR" sz="2100" b="1" dirty="0" smtClean="0">
                <a:solidFill>
                  <a:srgbClr val="92D050"/>
                </a:solidFill>
              </a:rPr>
              <a:t>son</a:t>
            </a:r>
            <a:r>
              <a:rPr lang="fr-FR" sz="2100" dirty="0" smtClean="0"/>
              <a:t> école près de la poste.</a:t>
            </a:r>
          </a:p>
          <a:p>
            <a:pPr algn="just"/>
            <a:r>
              <a:rPr lang="fr-FR" sz="2100" dirty="0" smtClean="0"/>
              <a:t>A ce moment-là, il a commencé à pleuvoir. Pourtant, à </a:t>
            </a:r>
            <a:r>
              <a:rPr lang="fr-FR" sz="2100" b="1" dirty="0" smtClean="0">
                <a:solidFill>
                  <a:srgbClr val="92D050"/>
                </a:solidFill>
              </a:rPr>
              <a:t>son</a:t>
            </a:r>
            <a:r>
              <a:rPr lang="fr-FR" sz="2100" dirty="0" smtClean="0"/>
              <a:t> départ </a:t>
            </a:r>
            <a:r>
              <a:rPr lang="fr-FR" sz="2100" dirty="0" smtClean="0"/>
              <a:t>de l’école, il faisait beau. Alors,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rentré</a:t>
            </a:r>
            <a:r>
              <a:rPr lang="fr-FR" sz="2100" b="1" u="sng" dirty="0" smtClean="0">
                <a:solidFill>
                  <a:srgbClr val="FF0000"/>
                </a:solidFill>
              </a:rPr>
              <a:t>e</a:t>
            </a:r>
            <a:r>
              <a:rPr lang="fr-FR" sz="2100" b="1" dirty="0" smtClean="0">
                <a:solidFill>
                  <a:srgbClr val="FF0000"/>
                </a:solidFill>
              </a:rPr>
              <a:t> </a:t>
            </a:r>
            <a:r>
              <a:rPr lang="fr-FR" sz="2100" dirty="0" smtClean="0"/>
              <a:t>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gauche. Sur la place du village, </a:t>
            </a:r>
            <a:r>
              <a:rPr lang="fr-FR" sz="2100" b="1" dirty="0" smtClean="0">
                <a:solidFill>
                  <a:srgbClr val="0070C0"/>
                </a:solidFill>
              </a:rPr>
              <a:t>elle</a:t>
            </a:r>
            <a:r>
              <a:rPr lang="fr-FR" sz="2100" dirty="0" smtClean="0"/>
              <a:t> </a:t>
            </a:r>
            <a:r>
              <a:rPr lang="fr-FR" sz="2100" b="1" dirty="0" smtClean="0">
                <a:solidFill>
                  <a:srgbClr val="FF0000"/>
                </a:solidFill>
              </a:rPr>
              <a:t>a photographié </a:t>
            </a:r>
            <a:r>
              <a:rPr lang="fr-FR" sz="2100" dirty="0" smtClean="0"/>
              <a:t>la mairie. À gauche, </a:t>
            </a:r>
            <a:r>
              <a:rPr lang="fr-FR" sz="2100" b="1" dirty="0" smtClean="0">
                <a:solidFill>
                  <a:srgbClr val="0070C0"/>
                </a:solidFill>
              </a:rPr>
              <a:t>elle</a:t>
            </a:r>
            <a:r>
              <a:rPr lang="fr-FR" sz="2100" dirty="0" smtClean="0"/>
              <a:t> </a:t>
            </a:r>
            <a:r>
              <a:rPr lang="fr-FR" sz="2100" b="1" dirty="0" smtClean="0">
                <a:solidFill>
                  <a:srgbClr val="FF0000"/>
                </a:solidFill>
              </a:rPr>
              <a:t>a observé </a:t>
            </a:r>
            <a:r>
              <a:rPr lang="fr-FR" sz="2100" dirty="0" smtClean="0"/>
              <a:t>le monument aux morts. Ensuite, </a:t>
            </a:r>
            <a:r>
              <a:rPr lang="fr-FR" sz="2100" b="1" dirty="0" smtClean="0">
                <a:solidFill>
                  <a:srgbClr val="0070C0"/>
                </a:solidFill>
              </a:rPr>
              <a:t>elle</a:t>
            </a:r>
            <a:r>
              <a:rPr lang="fr-FR" sz="2100" dirty="0" smtClean="0"/>
              <a:t> </a:t>
            </a:r>
            <a:r>
              <a:rPr lang="fr-FR" sz="2100" b="1" dirty="0" smtClean="0">
                <a:solidFill>
                  <a:srgbClr val="FF0000"/>
                </a:solidFill>
              </a:rPr>
              <a:t>a regardé </a:t>
            </a:r>
            <a:r>
              <a:rPr lang="fr-FR" sz="2100" dirty="0" smtClean="0"/>
              <a:t>toutes les rues partant du rondpoint.</a:t>
            </a:r>
          </a:p>
          <a:p>
            <a:pPr algn="just"/>
            <a:r>
              <a:rPr lang="fr-FR" sz="2100" b="1" dirty="0" smtClean="0">
                <a:solidFill>
                  <a:srgbClr val="0070C0"/>
                </a:solidFill>
              </a:rPr>
              <a:t>Elle</a:t>
            </a:r>
            <a:r>
              <a:rPr lang="fr-FR" sz="2100" dirty="0" smtClean="0"/>
              <a:t> </a:t>
            </a:r>
            <a:r>
              <a:rPr lang="fr-FR" sz="2100" b="1" dirty="0" smtClean="0">
                <a:solidFill>
                  <a:srgbClr val="FF0000"/>
                </a:solidFill>
              </a:rPr>
              <a:t>a lu </a:t>
            </a:r>
            <a:r>
              <a:rPr lang="fr-FR" sz="2100" dirty="0" smtClean="0"/>
              <a:t>leur nom. A droite de la mairie,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elle</a:t>
            </a:r>
            <a:r>
              <a:rPr lang="fr-FR" sz="2100" dirty="0" smtClean="0"/>
              <a:t> </a:t>
            </a:r>
            <a:r>
              <a:rPr lang="fr-FR" sz="2100" b="1" dirty="0" smtClean="0">
                <a:solidFill>
                  <a:srgbClr val="FF0000"/>
                </a:solidFill>
              </a:rPr>
              <a:t>a pris </a:t>
            </a:r>
            <a:r>
              <a:rPr lang="fr-FR" sz="2100" dirty="0" smtClean="0"/>
              <a:t>la rue du Grand Chemin.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e</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e</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Elle</a:t>
            </a:r>
            <a:r>
              <a:rPr lang="fr-FR" sz="2100" dirty="0" smtClean="0"/>
              <a:t> </a:t>
            </a:r>
            <a:r>
              <a:rPr lang="fr-FR" sz="2100" b="1" dirty="0" smtClean="0">
                <a:solidFill>
                  <a:srgbClr val="FF0000"/>
                </a:solidFill>
              </a:rPr>
              <a:t>a poursuivi </a:t>
            </a:r>
            <a:r>
              <a:rPr lang="fr-FR" sz="2100" b="1" dirty="0" smtClean="0">
                <a:solidFill>
                  <a:srgbClr val="92D050"/>
                </a:solidFill>
              </a:rPr>
              <a:t>sa</a:t>
            </a:r>
            <a:r>
              <a:rPr lang="fr-FR" sz="2100" dirty="0" smtClean="0"/>
              <a:t> route jusqu’aux feux tricolores. Là, </a:t>
            </a:r>
            <a:r>
              <a:rPr lang="fr-FR" sz="2100" b="1" dirty="0" smtClean="0">
                <a:solidFill>
                  <a:srgbClr val="0070C0"/>
                </a:solidFill>
              </a:rPr>
              <a:t>elle</a:t>
            </a:r>
            <a:r>
              <a:rPr lang="fr-FR" sz="2100" dirty="0" smtClean="0"/>
              <a:t> </a:t>
            </a:r>
            <a:r>
              <a:rPr lang="fr-FR" sz="2100" b="1" dirty="0" smtClean="0">
                <a:solidFill>
                  <a:srgbClr val="FF0000"/>
                </a:solidFill>
              </a:rPr>
              <a:t>a fait </a:t>
            </a:r>
            <a:r>
              <a:rPr lang="fr-FR" sz="2100" dirty="0" smtClean="0"/>
              <a:t>demi-tour et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retourné</a:t>
            </a:r>
            <a:r>
              <a:rPr lang="fr-FR" sz="2100" b="1" u="sng" dirty="0" smtClean="0">
                <a:solidFill>
                  <a:srgbClr val="FF0000"/>
                </a:solidFill>
              </a:rPr>
              <a:t>e</a:t>
            </a:r>
            <a:r>
              <a:rPr lang="fr-FR" sz="2100" b="1" dirty="0" smtClean="0">
                <a:solidFill>
                  <a:srgbClr val="FF0000"/>
                </a:solidFill>
              </a:rPr>
              <a:t> </a:t>
            </a:r>
            <a:r>
              <a:rPr lang="fr-FR" sz="2100" dirty="0" smtClean="0"/>
              <a:t>vers l’école.</a:t>
            </a:r>
          </a:p>
          <a:p>
            <a:pPr algn="just"/>
            <a:r>
              <a:rPr lang="fr-FR" sz="2100" dirty="0" smtClean="0"/>
              <a:t>Un peu plus loin,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droite et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arrivé</a:t>
            </a:r>
            <a:r>
              <a:rPr lang="fr-FR" sz="2100" b="1" u="sng" dirty="0" smtClean="0">
                <a:solidFill>
                  <a:srgbClr val="FF0000"/>
                </a:solidFill>
              </a:rPr>
              <a:t>e</a:t>
            </a:r>
            <a:r>
              <a:rPr lang="fr-FR" sz="2100" b="1" dirty="0" smtClean="0">
                <a:solidFill>
                  <a:srgbClr val="FF0000"/>
                </a:solidFill>
              </a:rPr>
              <a:t> </a:t>
            </a:r>
            <a:r>
              <a:rPr lang="fr-FR" sz="2100" dirty="0" smtClean="0"/>
              <a:t>devant le lavoir. A côté,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la maison de Pierre. Puis, </a:t>
            </a:r>
            <a:r>
              <a:rPr lang="fr-FR" sz="2100" b="1" dirty="0" smtClean="0">
                <a:solidFill>
                  <a:srgbClr val="0070C0"/>
                </a:solidFill>
              </a:rPr>
              <a:t>elle</a:t>
            </a:r>
            <a:r>
              <a:rPr lang="fr-FR" sz="2100" dirty="0" smtClean="0"/>
              <a:t> </a:t>
            </a:r>
            <a:r>
              <a:rPr lang="fr-FR" sz="2100" b="1" dirty="0" smtClean="0">
                <a:solidFill>
                  <a:srgbClr val="FF0000"/>
                </a:solidFill>
              </a:rPr>
              <a:t>a emprunté </a:t>
            </a:r>
            <a:r>
              <a:rPr lang="fr-FR" sz="2100" dirty="0" smtClean="0"/>
              <a:t>la rue de la Corderie. </a:t>
            </a:r>
            <a:r>
              <a:rPr lang="fr-FR" sz="2100" b="1" dirty="0" smtClean="0">
                <a:solidFill>
                  <a:srgbClr val="0070C0"/>
                </a:solidFill>
              </a:rPr>
              <a:t>Elle</a:t>
            </a:r>
            <a:r>
              <a:rPr lang="fr-FR" sz="2100" dirty="0" smtClean="0"/>
              <a:t> </a:t>
            </a:r>
            <a:r>
              <a:rPr lang="fr-FR" sz="2100" b="1" dirty="0" smtClean="0">
                <a:solidFill>
                  <a:srgbClr val="FF0000"/>
                </a:solidFill>
              </a:rPr>
              <a:t>a longé </a:t>
            </a:r>
            <a:r>
              <a:rPr lang="fr-FR" sz="2100" dirty="0" smtClean="0"/>
              <a:t>le groupe scolaire Louis Aragon. Enfin,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revenu</a:t>
            </a:r>
            <a:r>
              <a:rPr lang="fr-FR" sz="2100" b="1" u="sng" dirty="0" smtClean="0">
                <a:solidFill>
                  <a:srgbClr val="FF0000"/>
                </a:solidFill>
              </a:rPr>
              <a:t>e</a:t>
            </a:r>
            <a:r>
              <a:rPr lang="fr-FR" sz="2100" b="1" dirty="0" smtClean="0">
                <a:solidFill>
                  <a:srgbClr val="FF0000"/>
                </a:solidFill>
              </a:rPr>
              <a:t> </a:t>
            </a:r>
            <a:r>
              <a:rPr lang="fr-FR" sz="2100" dirty="0" smtClean="0"/>
              <a:t>à </a:t>
            </a:r>
            <a:r>
              <a:rPr lang="fr-FR" sz="2100" b="1" dirty="0" smtClean="0">
                <a:solidFill>
                  <a:srgbClr val="92D050"/>
                </a:solidFill>
              </a:rPr>
              <a:t>son</a:t>
            </a:r>
            <a:r>
              <a:rPr lang="fr-FR" sz="2100" dirty="0" smtClean="0"/>
              <a:t> école près de la poste.</a:t>
            </a:r>
          </a:p>
          <a:p>
            <a:pPr algn="just"/>
            <a:r>
              <a:rPr lang="fr-FR" sz="2100" dirty="0" smtClean="0"/>
              <a:t>A ce moment-là, il a commencé à pleuvoir. Pourtant, à </a:t>
            </a:r>
            <a:r>
              <a:rPr lang="fr-FR" sz="2100" b="1" dirty="0" smtClean="0">
                <a:solidFill>
                  <a:srgbClr val="92D050"/>
                </a:solidFill>
              </a:rPr>
              <a:t>son </a:t>
            </a:r>
            <a:r>
              <a:rPr lang="fr-FR" sz="2100" dirty="0" smtClean="0"/>
              <a:t>départ </a:t>
            </a:r>
            <a:r>
              <a:rPr lang="fr-FR" sz="2100" dirty="0" smtClean="0"/>
              <a:t>de l’école, il faisait beau. Alors,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rentré</a:t>
            </a:r>
            <a:r>
              <a:rPr lang="fr-FR" sz="2100" b="1" u="sng" dirty="0" smtClean="0">
                <a:solidFill>
                  <a:srgbClr val="FF0000"/>
                </a:solidFill>
              </a:rPr>
              <a:t>e</a:t>
            </a:r>
            <a:r>
              <a:rPr lang="fr-FR" sz="2100" b="1" dirty="0" smtClean="0">
                <a:solidFill>
                  <a:srgbClr val="FF0000"/>
                </a:solidFill>
              </a:rPr>
              <a:t> </a:t>
            </a:r>
            <a:r>
              <a:rPr lang="fr-FR" sz="2100" dirty="0" smtClean="0"/>
              <a:t>dans la classe et </a:t>
            </a:r>
            <a:r>
              <a:rPr lang="fr-FR" sz="2100" b="1" dirty="0" smtClean="0">
                <a:solidFill>
                  <a:srgbClr val="0070C0"/>
                </a:solidFill>
              </a:rPr>
              <a:t>elle</a:t>
            </a:r>
            <a:r>
              <a:rPr lang="fr-FR" sz="2100" dirty="0" smtClean="0"/>
              <a:t> </a:t>
            </a:r>
            <a:r>
              <a:rPr lang="fr-FR" sz="2100" b="1" dirty="0" smtClean="0">
                <a:solidFill>
                  <a:srgbClr val="FF0000"/>
                </a:solidFill>
              </a:rPr>
              <a:t>a tracé </a:t>
            </a:r>
            <a:r>
              <a:rPr lang="fr-FR" sz="2100" dirty="0" smtClean="0"/>
              <a:t>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gauche. Sur la place du village, </a:t>
            </a:r>
            <a:r>
              <a:rPr lang="fr-FR" sz="2100" b="1" dirty="0" smtClean="0">
                <a:solidFill>
                  <a:srgbClr val="0070C0"/>
                </a:solidFill>
              </a:rPr>
              <a:t>elle</a:t>
            </a:r>
            <a:r>
              <a:rPr lang="fr-FR" sz="2100" dirty="0" smtClean="0"/>
              <a:t> </a:t>
            </a:r>
            <a:r>
              <a:rPr lang="fr-FR" sz="2100" b="1" dirty="0" smtClean="0">
                <a:solidFill>
                  <a:srgbClr val="FF0000"/>
                </a:solidFill>
              </a:rPr>
              <a:t>a photographié </a:t>
            </a:r>
            <a:r>
              <a:rPr lang="fr-FR" sz="2100" dirty="0" smtClean="0"/>
              <a:t>la mairie. À gauche, </a:t>
            </a:r>
            <a:r>
              <a:rPr lang="fr-FR" sz="2100" b="1" dirty="0" smtClean="0">
                <a:solidFill>
                  <a:srgbClr val="0070C0"/>
                </a:solidFill>
              </a:rPr>
              <a:t>elle</a:t>
            </a:r>
            <a:r>
              <a:rPr lang="fr-FR" sz="2100" dirty="0" smtClean="0"/>
              <a:t> </a:t>
            </a:r>
            <a:r>
              <a:rPr lang="fr-FR" sz="2100" b="1" dirty="0" smtClean="0">
                <a:solidFill>
                  <a:srgbClr val="FF0000"/>
                </a:solidFill>
              </a:rPr>
              <a:t>a observé </a:t>
            </a:r>
            <a:r>
              <a:rPr lang="fr-FR" sz="2100" dirty="0" smtClean="0"/>
              <a:t>le monument aux morts. Ensuite, </a:t>
            </a:r>
            <a:r>
              <a:rPr lang="fr-FR" sz="2100" b="1" dirty="0" smtClean="0">
                <a:solidFill>
                  <a:srgbClr val="0070C0"/>
                </a:solidFill>
              </a:rPr>
              <a:t>elle</a:t>
            </a:r>
            <a:r>
              <a:rPr lang="fr-FR" sz="2100" dirty="0" smtClean="0"/>
              <a:t> </a:t>
            </a:r>
            <a:r>
              <a:rPr lang="fr-FR" sz="2100" b="1" dirty="0" smtClean="0">
                <a:solidFill>
                  <a:srgbClr val="FF0000"/>
                </a:solidFill>
              </a:rPr>
              <a:t>a regardé </a:t>
            </a:r>
            <a:r>
              <a:rPr lang="fr-FR" sz="2100" dirty="0" smtClean="0"/>
              <a:t>toutes les rues partant du rondpoint.</a:t>
            </a:r>
          </a:p>
          <a:p>
            <a:pPr algn="just"/>
            <a:r>
              <a:rPr lang="fr-FR" sz="2100" b="1" dirty="0" smtClean="0">
                <a:solidFill>
                  <a:srgbClr val="0070C0"/>
                </a:solidFill>
              </a:rPr>
              <a:t>Elle</a:t>
            </a:r>
            <a:r>
              <a:rPr lang="fr-FR" sz="2100" dirty="0" smtClean="0"/>
              <a:t> </a:t>
            </a:r>
            <a:r>
              <a:rPr lang="fr-FR" sz="2100" b="1" dirty="0" smtClean="0">
                <a:solidFill>
                  <a:srgbClr val="FF0000"/>
                </a:solidFill>
              </a:rPr>
              <a:t>a lu </a:t>
            </a:r>
            <a:r>
              <a:rPr lang="fr-FR" sz="2100" dirty="0" smtClean="0"/>
              <a:t>leur nom. A droite de la mairie,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l’église.</a:t>
            </a:r>
          </a:p>
          <a:p>
            <a:pPr algn="just"/>
            <a:r>
              <a:rPr lang="fr-FR" sz="2100" dirty="0" smtClean="0"/>
              <a:t>Puis, </a:t>
            </a:r>
            <a:r>
              <a:rPr lang="fr-FR" sz="2100" b="1" dirty="0" smtClean="0">
                <a:solidFill>
                  <a:srgbClr val="0070C0"/>
                </a:solidFill>
              </a:rPr>
              <a:t>elle</a:t>
            </a:r>
            <a:r>
              <a:rPr lang="fr-FR" sz="2100" dirty="0" smtClean="0"/>
              <a:t> </a:t>
            </a:r>
            <a:r>
              <a:rPr lang="fr-FR" sz="2100" b="1" dirty="0" smtClean="0">
                <a:solidFill>
                  <a:srgbClr val="FF0000"/>
                </a:solidFill>
              </a:rPr>
              <a:t>a pris </a:t>
            </a:r>
            <a:r>
              <a:rPr lang="fr-FR" sz="2100" dirty="0" smtClean="0"/>
              <a:t>la rue du Grand Chemin.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passé</a:t>
            </a:r>
            <a:r>
              <a:rPr lang="fr-FR" sz="2100" b="1" u="sng" dirty="0" smtClean="0">
                <a:solidFill>
                  <a:srgbClr val="FF0000"/>
                </a:solidFill>
              </a:rPr>
              <a:t>e</a:t>
            </a:r>
            <a:r>
              <a:rPr lang="fr-FR" sz="2100" b="1" dirty="0" smtClean="0">
                <a:solidFill>
                  <a:srgbClr val="FF0000"/>
                </a:solidFill>
              </a:rPr>
              <a:t> </a:t>
            </a:r>
            <a:r>
              <a:rPr lang="fr-FR" sz="2100" dirty="0" smtClean="0"/>
              <a:t>devant la salle des fêtes. Près de la boulangerie,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resté</a:t>
            </a:r>
            <a:r>
              <a:rPr lang="fr-FR" sz="2100" b="1" u="sng" dirty="0" smtClean="0">
                <a:solidFill>
                  <a:srgbClr val="FF0000"/>
                </a:solidFill>
              </a:rPr>
              <a:t>e</a:t>
            </a:r>
            <a:r>
              <a:rPr lang="fr-FR" sz="2100" b="1" dirty="0" smtClean="0">
                <a:solidFill>
                  <a:srgbClr val="FF0000"/>
                </a:solidFill>
              </a:rPr>
              <a:t> </a:t>
            </a:r>
            <a:r>
              <a:rPr lang="fr-FR" sz="2100" dirty="0" smtClean="0"/>
              <a:t>un moment devant le magasin de la fleuriste pour dessiner sa vitrine. </a:t>
            </a:r>
            <a:r>
              <a:rPr lang="fr-FR" sz="2100" b="1" dirty="0" smtClean="0">
                <a:solidFill>
                  <a:srgbClr val="0070C0"/>
                </a:solidFill>
              </a:rPr>
              <a:t>Elle</a:t>
            </a:r>
            <a:r>
              <a:rPr lang="fr-FR" sz="2100" dirty="0" smtClean="0"/>
              <a:t> </a:t>
            </a:r>
            <a:r>
              <a:rPr lang="fr-FR" sz="2100" b="1" dirty="0" smtClean="0">
                <a:solidFill>
                  <a:srgbClr val="FF0000"/>
                </a:solidFill>
              </a:rPr>
              <a:t>a poursuivi </a:t>
            </a:r>
            <a:r>
              <a:rPr lang="fr-FR" sz="2100" b="1" dirty="0" smtClean="0">
                <a:solidFill>
                  <a:srgbClr val="92D050"/>
                </a:solidFill>
              </a:rPr>
              <a:t>sa</a:t>
            </a:r>
            <a:r>
              <a:rPr lang="fr-FR" sz="2100" dirty="0" smtClean="0"/>
              <a:t> route jusqu’aux feux tricolores. Là, </a:t>
            </a:r>
            <a:r>
              <a:rPr lang="fr-FR" sz="2100" b="1" dirty="0" smtClean="0">
                <a:solidFill>
                  <a:srgbClr val="0070C0"/>
                </a:solidFill>
              </a:rPr>
              <a:t>elle</a:t>
            </a:r>
            <a:r>
              <a:rPr lang="fr-FR" sz="2100" dirty="0" smtClean="0"/>
              <a:t> </a:t>
            </a:r>
            <a:r>
              <a:rPr lang="fr-FR" sz="2100" b="1" dirty="0" smtClean="0">
                <a:solidFill>
                  <a:srgbClr val="FF0000"/>
                </a:solidFill>
              </a:rPr>
              <a:t>a fait </a:t>
            </a:r>
            <a:r>
              <a:rPr lang="fr-FR" sz="2100" dirty="0" smtClean="0"/>
              <a:t>demi-tour et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retourné</a:t>
            </a:r>
            <a:r>
              <a:rPr lang="fr-FR" sz="2100" b="1" u="sng" dirty="0" smtClean="0">
                <a:solidFill>
                  <a:srgbClr val="FF0000"/>
                </a:solidFill>
              </a:rPr>
              <a:t>e</a:t>
            </a:r>
            <a:r>
              <a:rPr lang="fr-FR" sz="2100" b="1" dirty="0" smtClean="0">
                <a:solidFill>
                  <a:srgbClr val="FF0000"/>
                </a:solidFill>
              </a:rPr>
              <a:t> </a:t>
            </a:r>
            <a:r>
              <a:rPr lang="fr-FR" sz="2100" dirty="0" smtClean="0"/>
              <a:t>vers l’école.</a:t>
            </a:r>
          </a:p>
          <a:p>
            <a:pPr algn="just"/>
            <a:r>
              <a:rPr lang="fr-FR" sz="2100" dirty="0" smtClean="0"/>
              <a:t>Un peu plus loin,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droite et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arrivé</a:t>
            </a:r>
            <a:r>
              <a:rPr lang="fr-FR" sz="2100" b="1" u="sng" dirty="0" smtClean="0">
                <a:solidFill>
                  <a:srgbClr val="FF0000"/>
                </a:solidFill>
              </a:rPr>
              <a:t>e</a:t>
            </a:r>
            <a:r>
              <a:rPr lang="fr-FR" sz="2100" b="1" dirty="0" smtClean="0">
                <a:solidFill>
                  <a:srgbClr val="FF0000"/>
                </a:solidFill>
              </a:rPr>
              <a:t> </a:t>
            </a:r>
            <a:r>
              <a:rPr lang="fr-FR" sz="2100" dirty="0" smtClean="0"/>
              <a:t>devant le lavoir. A côté, </a:t>
            </a:r>
            <a:r>
              <a:rPr lang="fr-FR" sz="2100" b="1" dirty="0" smtClean="0">
                <a:solidFill>
                  <a:srgbClr val="0070C0"/>
                </a:solidFill>
              </a:rPr>
              <a:t>elle</a:t>
            </a:r>
            <a:r>
              <a:rPr lang="fr-FR" sz="2100" dirty="0" smtClean="0"/>
              <a:t> </a:t>
            </a:r>
            <a:r>
              <a:rPr lang="fr-FR" sz="2100" b="1" dirty="0" smtClean="0">
                <a:solidFill>
                  <a:srgbClr val="FF0000"/>
                </a:solidFill>
              </a:rPr>
              <a:t>a vu </a:t>
            </a:r>
            <a:r>
              <a:rPr lang="fr-FR" sz="2100" dirty="0" smtClean="0"/>
              <a:t>la maison de Pierre. Puis, </a:t>
            </a:r>
            <a:r>
              <a:rPr lang="fr-FR" sz="2100" b="1" dirty="0" smtClean="0">
                <a:solidFill>
                  <a:srgbClr val="0070C0"/>
                </a:solidFill>
              </a:rPr>
              <a:t>elle</a:t>
            </a:r>
            <a:r>
              <a:rPr lang="fr-FR" sz="2100" dirty="0" smtClean="0"/>
              <a:t> </a:t>
            </a:r>
            <a:r>
              <a:rPr lang="fr-FR" sz="2100" b="1" dirty="0" smtClean="0">
                <a:solidFill>
                  <a:srgbClr val="FF0000"/>
                </a:solidFill>
              </a:rPr>
              <a:t>a emprunté </a:t>
            </a:r>
            <a:r>
              <a:rPr lang="fr-FR" sz="2100" dirty="0" smtClean="0"/>
              <a:t>la rue de la Corderie. </a:t>
            </a:r>
            <a:r>
              <a:rPr lang="fr-FR" sz="2100" b="1" dirty="0" smtClean="0">
                <a:solidFill>
                  <a:srgbClr val="0070C0"/>
                </a:solidFill>
              </a:rPr>
              <a:t>Elle</a:t>
            </a:r>
            <a:r>
              <a:rPr lang="fr-FR" sz="2100" dirty="0" smtClean="0"/>
              <a:t> </a:t>
            </a:r>
            <a:r>
              <a:rPr lang="fr-FR" sz="2100" b="1" dirty="0" smtClean="0">
                <a:solidFill>
                  <a:srgbClr val="FF0000"/>
                </a:solidFill>
              </a:rPr>
              <a:t>a longé </a:t>
            </a:r>
            <a:r>
              <a:rPr lang="fr-FR" sz="2100" dirty="0" smtClean="0"/>
              <a:t>le groupe scolaire Louis Aragon. Enfin,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revenu</a:t>
            </a:r>
            <a:r>
              <a:rPr lang="fr-FR" sz="2100" b="1" u="sng" dirty="0" smtClean="0">
                <a:solidFill>
                  <a:srgbClr val="FF0000"/>
                </a:solidFill>
              </a:rPr>
              <a:t>e</a:t>
            </a:r>
            <a:r>
              <a:rPr lang="fr-FR" sz="2100" b="1" dirty="0" smtClean="0">
                <a:solidFill>
                  <a:srgbClr val="FF0000"/>
                </a:solidFill>
              </a:rPr>
              <a:t> </a:t>
            </a:r>
            <a:r>
              <a:rPr lang="fr-FR" sz="2100" dirty="0" smtClean="0"/>
              <a:t>à </a:t>
            </a:r>
            <a:r>
              <a:rPr lang="fr-FR" sz="2100" b="1" dirty="0" smtClean="0">
                <a:solidFill>
                  <a:srgbClr val="92D050"/>
                </a:solidFill>
              </a:rPr>
              <a:t>son</a:t>
            </a:r>
            <a:r>
              <a:rPr lang="fr-FR" sz="2100" dirty="0" smtClean="0"/>
              <a:t> école près de la poste.</a:t>
            </a:r>
          </a:p>
          <a:p>
            <a:pPr algn="just"/>
            <a:r>
              <a:rPr lang="fr-FR" sz="2100" dirty="0" smtClean="0"/>
              <a:t>A ce moment-là, il a commencé à pleuvoir. Pourtant, à </a:t>
            </a:r>
            <a:r>
              <a:rPr lang="fr-FR" sz="2100" b="1" dirty="0" smtClean="0">
                <a:solidFill>
                  <a:srgbClr val="92D050"/>
                </a:solidFill>
              </a:rPr>
              <a:t>son </a:t>
            </a:r>
            <a:r>
              <a:rPr lang="fr-FR" sz="2100" dirty="0" smtClean="0"/>
              <a:t>départ </a:t>
            </a:r>
            <a:r>
              <a:rPr lang="fr-FR" sz="2100" dirty="0" smtClean="0"/>
              <a:t>de l’école, il faisait beau. Alors,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rentré</a:t>
            </a:r>
            <a:r>
              <a:rPr lang="fr-FR" sz="2100" b="1" u="sng" dirty="0" smtClean="0">
                <a:solidFill>
                  <a:srgbClr val="FF0000"/>
                </a:solidFill>
              </a:rPr>
              <a:t>e</a:t>
            </a:r>
            <a:r>
              <a:rPr lang="fr-FR" sz="2100" b="1" dirty="0" smtClean="0">
                <a:solidFill>
                  <a:srgbClr val="FF0000"/>
                </a:solidFill>
              </a:rPr>
              <a:t> </a:t>
            </a:r>
            <a:r>
              <a:rPr lang="fr-FR" sz="2100" dirty="0" smtClean="0"/>
              <a:t>dans la classe et </a:t>
            </a:r>
            <a:r>
              <a:rPr lang="fr-FR" sz="2100" b="1" dirty="0" smtClean="0">
                <a:solidFill>
                  <a:srgbClr val="0070C0"/>
                </a:solidFill>
              </a:rPr>
              <a:t>elle</a:t>
            </a:r>
            <a:r>
              <a:rPr lang="fr-FR" sz="2100" dirty="0" smtClean="0"/>
              <a:t> </a:t>
            </a:r>
            <a:r>
              <a:rPr lang="fr-FR" sz="2100" b="1" dirty="0" smtClean="0">
                <a:solidFill>
                  <a:srgbClr val="FF0000"/>
                </a:solidFill>
              </a:rPr>
              <a:t>a tracé </a:t>
            </a:r>
            <a:r>
              <a:rPr lang="fr-FR" sz="2100" dirty="0" smtClean="0"/>
              <a:t>l’itinéraire sur le plan du village. Ensuite, comme il ne pleuvait plus, </a:t>
            </a:r>
            <a:r>
              <a:rPr lang="fr-FR" sz="2100" b="1" dirty="0" smtClean="0">
                <a:solidFill>
                  <a:srgbClr val="0070C0"/>
                </a:solidFill>
              </a:rPr>
              <a:t>elle</a:t>
            </a:r>
            <a:r>
              <a:rPr lang="fr-FR" sz="2100" dirty="0" smtClean="0"/>
              <a:t> </a:t>
            </a:r>
            <a:r>
              <a:rPr lang="fr-FR" sz="2100" b="1" u="sng" dirty="0" smtClean="0">
                <a:solidFill>
                  <a:srgbClr val="FF0000"/>
                </a:solidFill>
              </a:rPr>
              <a:t>est</a:t>
            </a:r>
            <a:r>
              <a:rPr lang="fr-FR" sz="2100" b="1" dirty="0" smtClean="0">
                <a:solidFill>
                  <a:srgbClr val="FF0000"/>
                </a:solidFill>
              </a:rPr>
              <a:t> allé</a:t>
            </a:r>
            <a:r>
              <a:rPr lang="fr-FR" sz="2100" b="1" u="sng" dirty="0" smtClean="0">
                <a:solidFill>
                  <a:srgbClr val="FF0000"/>
                </a:solidFill>
              </a:rPr>
              <a:t>e</a:t>
            </a:r>
            <a:r>
              <a:rPr lang="fr-FR" sz="2100" b="1" dirty="0" smtClean="0">
                <a:solidFill>
                  <a:srgbClr val="FF0000"/>
                </a:solidFill>
              </a:rPr>
              <a:t> </a:t>
            </a:r>
            <a:r>
              <a:rPr lang="fr-FR" sz="2100" dirty="0" smtClean="0"/>
              <a:t>en récréation.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Ils ont quitté l’école et ils ont tourné à gauche. Sur la place du village, ils ont photographié la mairie. À gauche, ils ont observé le monument aux morts. Ensuite, ils ont regardé toutes les rues partant du rondpoint.</a:t>
            </a:r>
          </a:p>
          <a:p>
            <a:pPr algn="just"/>
            <a:r>
              <a:rPr lang="fr-FR" sz="2100" dirty="0" smtClean="0"/>
              <a:t>Ils ont lu leur nom. A droite de la mairie, ils ont vu l’église.</a:t>
            </a:r>
          </a:p>
          <a:p>
            <a:pPr algn="just"/>
            <a:r>
              <a:rPr lang="fr-FR" sz="2100" dirty="0" smtClean="0"/>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ils ont tourné à gauche. Sur la place du village, ils ont photographié la mairie. À gauche, ils ont observé le monument aux morts. Ensuite, ils ont regardé toutes les rues partant du rondpoint.</a:t>
            </a:r>
          </a:p>
          <a:p>
            <a:pPr algn="just"/>
            <a:r>
              <a:rPr lang="fr-FR" sz="2100" dirty="0" smtClean="0"/>
              <a:t>Ils ont lu leur nom. A droite de la mairie, ils ont vu l’église.</a:t>
            </a:r>
          </a:p>
          <a:p>
            <a:pPr algn="just"/>
            <a:r>
              <a:rPr lang="fr-FR" sz="2100" dirty="0" smtClean="0"/>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gauche. Sur la place du village, ils ont photographié la mairie. À gauche, ils ont observé le monument aux morts. Ensuite, ils ont regardé toutes les rues partant du rondpoint.</a:t>
            </a:r>
          </a:p>
          <a:p>
            <a:pPr algn="just"/>
            <a:r>
              <a:rPr lang="fr-FR" sz="2100" dirty="0" smtClean="0"/>
              <a:t>Ils ont lu leur nom. A droite de la mairie, ils ont vu l’église.</a:t>
            </a:r>
          </a:p>
          <a:p>
            <a:pPr algn="just"/>
            <a:r>
              <a:rPr lang="fr-FR" sz="2100" dirty="0" smtClean="0"/>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gauche. Sur la place du village, </a:t>
            </a:r>
            <a:r>
              <a:rPr lang="fr-FR" sz="2100" b="1" dirty="0" smtClean="0">
                <a:solidFill>
                  <a:srgbClr val="0070C0"/>
                </a:solidFill>
              </a:rPr>
              <a:t>elle</a:t>
            </a:r>
            <a:r>
              <a:rPr lang="fr-FR" sz="2100" dirty="0" smtClean="0"/>
              <a:t> </a:t>
            </a:r>
            <a:r>
              <a:rPr lang="fr-FR" sz="2100" b="1" dirty="0" smtClean="0">
                <a:solidFill>
                  <a:srgbClr val="FF0000"/>
                </a:solidFill>
              </a:rPr>
              <a:t>a photographié </a:t>
            </a:r>
            <a:r>
              <a:rPr lang="fr-FR" sz="2100" dirty="0" smtClean="0"/>
              <a:t>la mairie. À gauche, ils ont observé le monument aux morts. Ensuite, ils ont regardé toutes les rues partant du rondpoint.</a:t>
            </a:r>
          </a:p>
          <a:p>
            <a:pPr algn="just"/>
            <a:r>
              <a:rPr lang="fr-FR" sz="2100" dirty="0" smtClean="0"/>
              <a:t>Ils ont lu leur nom. A droite de la mairie, ils ont vu l’église.</a:t>
            </a:r>
          </a:p>
          <a:p>
            <a:pPr algn="just"/>
            <a:r>
              <a:rPr lang="fr-FR" sz="2100" dirty="0" smtClean="0"/>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gauche. Sur la place du village, </a:t>
            </a:r>
            <a:r>
              <a:rPr lang="fr-FR" sz="2100" b="1" dirty="0" smtClean="0">
                <a:solidFill>
                  <a:srgbClr val="0070C0"/>
                </a:solidFill>
              </a:rPr>
              <a:t>elle</a:t>
            </a:r>
            <a:r>
              <a:rPr lang="fr-FR" sz="2100" dirty="0" smtClean="0"/>
              <a:t> </a:t>
            </a:r>
            <a:r>
              <a:rPr lang="fr-FR" sz="2100" b="1" dirty="0" smtClean="0">
                <a:solidFill>
                  <a:srgbClr val="FF0000"/>
                </a:solidFill>
              </a:rPr>
              <a:t>a photographié </a:t>
            </a:r>
            <a:r>
              <a:rPr lang="fr-FR" sz="2100" dirty="0" smtClean="0"/>
              <a:t>la mairie. À gauche, </a:t>
            </a:r>
            <a:r>
              <a:rPr lang="fr-FR" sz="2100" b="1" dirty="0" smtClean="0">
                <a:solidFill>
                  <a:srgbClr val="0070C0"/>
                </a:solidFill>
              </a:rPr>
              <a:t>elle</a:t>
            </a:r>
            <a:r>
              <a:rPr lang="fr-FR" sz="2100" dirty="0" smtClean="0"/>
              <a:t> </a:t>
            </a:r>
            <a:r>
              <a:rPr lang="fr-FR" sz="2100" b="1" dirty="0" smtClean="0">
                <a:solidFill>
                  <a:srgbClr val="FF0000"/>
                </a:solidFill>
              </a:rPr>
              <a:t>a observé </a:t>
            </a:r>
            <a:r>
              <a:rPr lang="fr-FR" sz="2100" dirty="0" smtClean="0"/>
              <a:t>le monument aux morts. Ensuite, ils ont regardé toutes les rues partant du rondpoint.</a:t>
            </a:r>
          </a:p>
          <a:p>
            <a:pPr algn="just"/>
            <a:r>
              <a:rPr lang="fr-FR" sz="2100" dirty="0" smtClean="0"/>
              <a:t>Ils ont lu leur nom. A droite de la mairie, ils ont vu l’église.</a:t>
            </a:r>
          </a:p>
          <a:p>
            <a:pPr algn="just"/>
            <a:r>
              <a:rPr lang="fr-FR" sz="2100" dirty="0" smtClean="0"/>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gauche. Sur la place du village, </a:t>
            </a:r>
            <a:r>
              <a:rPr lang="fr-FR" sz="2100" b="1" dirty="0" smtClean="0">
                <a:solidFill>
                  <a:srgbClr val="0070C0"/>
                </a:solidFill>
              </a:rPr>
              <a:t>elle</a:t>
            </a:r>
            <a:r>
              <a:rPr lang="fr-FR" sz="2100" dirty="0" smtClean="0"/>
              <a:t> </a:t>
            </a:r>
            <a:r>
              <a:rPr lang="fr-FR" sz="2100" b="1" dirty="0" smtClean="0">
                <a:solidFill>
                  <a:srgbClr val="FF0000"/>
                </a:solidFill>
              </a:rPr>
              <a:t>a photographié </a:t>
            </a:r>
            <a:r>
              <a:rPr lang="fr-FR" sz="2100" dirty="0" smtClean="0"/>
              <a:t>la mairie. À gauche, </a:t>
            </a:r>
            <a:r>
              <a:rPr lang="fr-FR" sz="2100" b="1" dirty="0" smtClean="0">
                <a:solidFill>
                  <a:srgbClr val="0070C0"/>
                </a:solidFill>
              </a:rPr>
              <a:t>elle</a:t>
            </a:r>
            <a:r>
              <a:rPr lang="fr-FR" sz="2100" dirty="0" smtClean="0"/>
              <a:t> </a:t>
            </a:r>
            <a:r>
              <a:rPr lang="fr-FR" sz="2100" b="1" dirty="0" smtClean="0">
                <a:solidFill>
                  <a:srgbClr val="FF0000"/>
                </a:solidFill>
              </a:rPr>
              <a:t>a observé </a:t>
            </a:r>
            <a:r>
              <a:rPr lang="fr-FR" sz="2100" dirty="0" smtClean="0"/>
              <a:t>le monument aux morts. Ensuite, </a:t>
            </a:r>
            <a:r>
              <a:rPr lang="fr-FR" sz="2100" b="1" dirty="0" smtClean="0">
                <a:solidFill>
                  <a:srgbClr val="0070C0"/>
                </a:solidFill>
              </a:rPr>
              <a:t>elle</a:t>
            </a:r>
            <a:r>
              <a:rPr lang="fr-FR" sz="2100" dirty="0" smtClean="0"/>
              <a:t> </a:t>
            </a:r>
            <a:r>
              <a:rPr lang="fr-FR" sz="2100" b="1" dirty="0" smtClean="0">
                <a:solidFill>
                  <a:srgbClr val="FF0000"/>
                </a:solidFill>
              </a:rPr>
              <a:t>a regardé </a:t>
            </a:r>
            <a:r>
              <a:rPr lang="fr-FR" sz="2100" dirty="0" smtClean="0"/>
              <a:t>toutes les rues partant du rondpoint.</a:t>
            </a:r>
          </a:p>
          <a:p>
            <a:pPr algn="just"/>
            <a:r>
              <a:rPr lang="fr-FR" sz="2100" dirty="0" smtClean="0"/>
              <a:t>Ils ont lu leur nom. A droite de la mairie, ils ont vu l’église.</a:t>
            </a:r>
          </a:p>
          <a:p>
            <a:pPr algn="just"/>
            <a:r>
              <a:rPr lang="fr-FR" sz="2100" dirty="0" smtClean="0"/>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6232475"/>
          </a:xfrm>
          <a:prstGeom prst="rect">
            <a:avLst/>
          </a:prstGeom>
        </p:spPr>
        <p:txBody>
          <a:bodyPr wrap="square">
            <a:spAutoFit/>
          </a:bodyPr>
          <a:lstStyle/>
          <a:p>
            <a:pPr algn="just"/>
            <a:r>
              <a:rPr lang="fr-FR" sz="2100" b="1" dirty="0" smtClean="0"/>
              <a:t>Texte 19 - Une sortie dans le village (1)</a:t>
            </a:r>
          </a:p>
          <a:p>
            <a:pPr algn="just"/>
            <a:endParaRPr lang="fr-FR" sz="2100" dirty="0" smtClean="0"/>
          </a:p>
          <a:p>
            <a:pPr algn="just"/>
            <a:r>
              <a:rPr lang="fr-FR" sz="2100" dirty="0" smtClean="0"/>
              <a:t>Hier, </a:t>
            </a:r>
            <a:r>
              <a:rPr lang="fr-FR" sz="2100" b="1" dirty="0" smtClean="0">
                <a:solidFill>
                  <a:srgbClr val="0070C0"/>
                </a:solidFill>
              </a:rPr>
              <a:t>la fillette </a:t>
            </a:r>
            <a:r>
              <a:rPr lang="fr-FR" sz="2100" b="1" dirty="0" smtClean="0">
                <a:solidFill>
                  <a:srgbClr val="FF0000"/>
                </a:solidFill>
              </a:rPr>
              <a:t>a fait </a:t>
            </a:r>
            <a:r>
              <a:rPr lang="fr-FR" sz="2100" dirty="0" smtClean="0"/>
              <a:t>une sortie dans le village. </a:t>
            </a:r>
            <a:r>
              <a:rPr lang="fr-FR" sz="2100" b="1" dirty="0" smtClean="0">
                <a:solidFill>
                  <a:srgbClr val="0070C0"/>
                </a:solidFill>
              </a:rPr>
              <a:t>Elle</a:t>
            </a:r>
            <a:r>
              <a:rPr lang="fr-FR" sz="2100" dirty="0" smtClean="0"/>
              <a:t> </a:t>
            </a:r>
            <a:r>
              <a:rPr lang="fr-FR" sz="2100" b="1" dirty="0" smtClean="0">
                <a:solidFill>
                  <a:srgbClr val="FF0000"/>
                </a:solidFill>
              </a:rPr>
              <a:t>a emporté </a:t>
            </a:r>
            <a:r>
              <a:rPr lang="fr-FR" sz="2100" dirty="0" smtClean="0"/>
              <a:t>une feuille et un crayon. </a:t>
            </a:r>
            <a:r>
              <a:rPr lang="fr-FR" sz="2100" b="1" dirty="0" smtClean="0">
                <a:solidFill>
                  <a:srgbClr val="0070C0"/>
                </a:solidFill>
              </a:rPr>
              <a:t>Elle</a:t>
            </a:r>
            <a:r>
              <a:rPr lang="fr-FR" sz="2100" dirty="0" smtClean="0"/>
              <a:t> </a:t>
            </a:r>
            <a:r>
              <a:rPr lang="fr-FR" sz="2100" b="1" dirty="0" smtClean="0">
                <a:solidFill>
                  <a:srgbClr val="FF0000"/>
                </a:solidFill>
              </a:rPr>
              <a:t>a quitté </a:t>
            </a:r>
            <a:r>
              <a:rPr lang="fr-FR" sz="2100" dirty="0" smtClean="0"/>
              <a:t>l’école et </a:t>
            </a:r>
            <a:r>
              <a:rPr lang="fr-FR" sz="2100" b="1" dirty="0" smtClean="0">
                <a:solidFill>
                  <a:srgbClr val="0070C0"/>
                </a:solidFill>
              </a:rPr>
              <a:t>elle</a:t>
            </a:r>
            <a:r>
              <a:rPr lang="fr-FR" sz="2100" dirty="0" smtClean="0"/>
              <a:t> </a:t>
            </a:r>
            <a:r>
              <a:rPr lang="fr-FR" sz="2100" b="1" dirty="0" smtClean="0">
                <a:solidFill>
                  <a:srgbClr val="FF0000"/>
                </a:solidFill>
              </a:rPr>
              <a:t>a tourné </a:t>
            </a:r>
            <a:r>
              <a:rPr lang="fr-FR" sz="2100" dirty="0" smtClean="0"/>
              <a:t>à gauche. Sur la place du village, </a:t>
            </a:r>
            <a:r>
              <a:rPr lang="fr-FR" sz="2100" b="1" dirty="0" smtClean="0">
                <a:solidFill>
                  <a:srgbClr val="0070C0"/>
                </a:solidFill>
              </a:rPr>
              <a:t>elle</a:t>
            </a:r>
            <a:r>
              <a:rPr lang="fr-FR" sz="2100" dirty="0" smtClean="0"/>
              <a:t> </a:t>
            </a:r>
            <a:r>
              <a:rPr lang="fr-FR" sz="2100" b="1" dirty="0" smtClean="0">
                <a:solidFill>
                  <a:srgbClr val="FF0000"/>
                </a:solidFill>
              </a:rPr>
              <a:t>a photographié </a:t>
            </a:r>
            <a:r>
              <a:rPr lang="fr-FR" sz="2100" dirty="0" smtClean="0"/>
              <a:t>la mairie. À gauche, </a:t>
            </a:r>
            <a:r>
              <a:rPr lang="fr-FR" sz="2100" b="1" dirty="0" smtClean="0">
                <a:solidFill>
                  <a:srgbClr val="0070C0"/>
                </a:solidFill>
              </a:rPr>
              <a:t>elle</a:t>
            </a:r>
            <a:r>
              <a:rPr lang="fr-FR" sz="2100" dirty="0" smtClean="0"/>
              <a:t> </a:t>
            </a:r>
            <a:r>
              <a:rPr lang="fr-FR" sz="2100" b="1" dirty="0" smtClean="0">
                <a:solidFill>
                  <a:srgbClr val="FF0000"/>
                </a:solidFill>
              </a:rPr>
              <a:t>a observé </a:t>
            </a:r>
            <a:r>
              <a:rPr lang="fr-FR" sz="2100" dirty="0" smtClean="0"/>
              <a:t>le monument aux morts. Ensuite, </a:t>
            </a:r>
            <a:r>
              <a:rPr lang="fr-FR" sz="2100" b="1" dirty="0" smtClean="0">
                <a:solidFill>
                  <a:srgbClr val="0070C0"/>
                </a:solidFill>
              </a:rPr>
              <a:t>elle</a:t>
            </a:r>
            <a:r>
              <a:rPr lang="fr-FR" sz="2100" dirty="0" smtClean="0"/>
              <a:t> </a:t>
            </a:r>
            <a:r>
              <a:rPr lang="fr-FR" sz="2100" b="1" dirty="0" smtClean="0">
                <a:solidFill>
                  <a:srgbClr val="FF0000"/>
                </a:solidFill>
              </a:rPr>
              <a:t>a regardé </a:t>
            </a:r>
            <a:r>
              <a:rPr lang="fr-FR" sz="2100" dirty="0" smtClean="0"/>
              <a:t>toutes les rues partant du rondpoint.</a:t>
            </a:r>
          </a:p>
          <a:p>
            <a:pPr algn="just"/>
            <a:r>
              <a:rPr lang="fr-FR" sz="2100" b="1" dirty="0" smtClean="0">
                <a:solidFill>
                  <a:srgbClr val="0070C0"/>
                </a:solidFill>
              </a:rPr>
              <a:t>Elle</a:t>
            </a:r>
            <a:r>
              <a:rPr lang="fr-FR" sz="2100" dirty="0" smtClean="0"/>
              <a:t> </a:t>
            </a:r>
            <a:r>
              <a:rPr lang="fr-FR" sz="2100" b="1" dirty="0" smtClean="0">
                <a:solidFill>
                  <a:srgbClr val="FF0000"/>
                </a:solidFill>
              </a:rPr>
              <a:t>a lu </a:t>
            </a:r>
            <a:r>
              <a:rPr lang="fr-FR" sz="2100" dirty="0" smtClean="0"/>
              <a:t>leur nom. A droite de la mairie, ils ont vu l’église.</a:t>
            </a:r>
          </a:p>
          <a:p>
            <a:pPr algn="just"/>
            <a:r>
              <a:rPr lang="fr-FR" sz="2100" dirty="0" smtClean="0"/>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a:t>
            </a:r>
          </a:p>
          <a:p>
            <a:pPr algn="just"/>
            <a:r>
              <a:rPr lang="fr-FR" sz="2100" dirty="0" smtClean="0"/>
              <a:t>Un peu plus loin, ils ont tourné à droite et ils sont arrivés devant le lavoir. A côté, ils ont vu la maison de Pierre. Puis, ils ont emprunté la rue de la Corderie. Ils ont longé le groupe scolaire Louis Aragon. Enfin, ils sont revenus à leur école près de la poste.</a:t>
            </a:r>
          </a:p>
          <a:p>
            <a:pPr algn="just"/>
            <a:r>
              <a:rPr lang="fr-FR" sz="2100" dirty="0" smtClean="0"/>
              <a:t>A ce moment-là, il a commencé à pleuvoir. Pourtant, à leur départ de l’école, il faisait beau. Alors, ils sont rentrés dans la classe et ils ont tracé l’itinéraire sur le plan du village. Ensuite, comme il ne pleuvait plus, ils sont allés en récréation.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283</TotalTime>
  <Words>7150</Words>
  <Application>Microsoft Office PowerPoint</Application>
  <PresentationFormat>Affichage à l'écran (4:3)</PresentationFormat>
  <Paragraphs>182</Paragraphs>
  <Slides>26</Slides>
  <Notes>0</Notes>
  <HiddenSlides>0</HiddenSlides>
  <MMClips>0</MMClips>
  <ScaleCrop>false</ScaleCrop>
  <HeadingPairs>
    <vt:vector size="4" baseType="variant">
      <vt:variant>
        <vt:lpstr>Thème</vt:lpstr>
      </vt:variant>
      <vt:variant>
        <vt:i4>1</vt:i4>
      </vt:variant>
      <vt:variant>
        <vt:lpstr>Titres des diapositives</vt:lpstr>
      </vt:variant>
      <vt:variant>
        <vt:i4>26</vt:i4>
      </vt:variant>
    </vt:vector>
  </HeadingPairs>
  <TitlesOfParts>
    <vt:vector size="27"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admin</dc:creator>
  <cp:lastModifiedBy>admin</cp:lastModifiedBy>
  <cp:revision>26</cp:revision>
  <dcterms:created xsi:type="dcterms:W3CDTF">2019-08-27T10:27:45Z</dcterms:created>
  <dcterms:modified xsi:type="dcterms:W3CDTF">2021-03-03T08:53:36Z</dcterms:modified>
</cp:coreProperties>
</file>