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0" r:id="rId2"/>
    <p:sldId id="321" r:id="rId3"/>
    <p:sldId id="322" r:id="rId4"/>
    <p:sldId id="323" r:id="rId5"/>
    <p:sldId id="324" r:id="rId6"/>
    <p:sldId id="325" r:id="rId7"/>
    <p:sldId id="326" r:id="rId8"/>
    <p:sldId id="327" r:id="rId9"/>
    <p:sldId id="328" r:id="rId10"/>
    <p:sldId id="329" r:id="rId11"/>
    <p:sldId id="330" r:id="rId12"/>
    <p:sldId id="331" r:id="rId13"/>
    <p:sldId id="332" r:id="rId14"/>
    <p:sldId id="333" r:id="rId15"/>
    <p:sldId id="334" r:id="rId16"/>
    <p:sldId id="335" r:id="rId17"/>
    <p:sldId id="336" r:id="rId18"/>
    <p:sldId id="337" r:id="rId19"/>
    <p:sldId id="338" r:id="rId20"/>
    <p:sldId id="339" r:id="rId21"/>
    <p:sldId id="340" r:id="rId22"/>
    <p:sldId id="341" r:id="rId23"/>
    <p:sldId id="342" r:id="rId24"/>
    <p:sldId id="343" r:id="rId25"/>
    <p:sldId id="344" r:id="rId26"/>
    <p:sldId id="345" r:id="rId2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735" autoAdjust="0"/>
    <p:restoredTop sz="94660"/>
  </p:normalViewPr>
  <p:slideViewPr>
    <p:cSldViewPr>
      <p:cViewPr varScale="1">
        <p:scale>
          <a:sx n="73" d="100"/>
          <a:sy n="73" d="100"/>
        </p:scale>
        <p:origin x="-106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543A-B875-409D-A817-2F22C009F1BC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83543A-B875-409D-A817-2F22C009F1BC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A457E-ED4E-4E72-8FD4-047F951079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5586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100" b="1" dirty="0" smtClean="0"/>
              <a:t>Texte </a:t>
            </a:r>
            <a:r>
              <a:rPr lang="fr-FR" sz="2100" b="1" dirty="0" smtClean="0"/>
              <a:t>21 </a:t>
            </a:r>
            <a:r>
              <a:rPr lang="fr-FR" sz="2100" b="1" dirty="0" smtClean="0"/>
              <a:t>- Une sortie dans le village </a:t>
            </a:r>
            <a:r>
              <a:rPr lang="fr-FR" sz="2100" b="1" dirty="0" smtClean="0"/>
              <a:t>(3)</a:t>
            </a:r>
            <a:endParaRPr lang="fr-FR" sz="2100" b="1" dirty="0" smtClean="0"/>
          </a:p>
          <a:p>
            <a:pPr algn="just"/>
            <a:endParaRPr lang="fr-FR" sz="2100" dirty="0" smtClean="0"/>
          </a:p>
          <a:p>
            <a:pPr algn="just"/>
            <a:r>
              <a:rPr lang="fr-FR" sz="2100" dirty="0" smtClean="0"/>
              <a:t>Hier, </a:t>
            </a:r>
            <a:r>
              <a:rPr lang="fr-FR" sz="2100" b="1" dirty="0" smtClean="0">
                <a:solidFill>
                  <a:srgbClr val="0070C0"/>
                </a:solidFill>
              </a:rPr>
              <a:t>le garçon </a:t>
            </a:r>
            <a:r>
              <a:rPr lang="fr-FR" sz="2100" b="1" dirty="0" smtClean="0">
                <a:solidFill>
                  <a:srgbClr val="FF0000"/>
                </a:solidFill>
              </a:rPr>
              <a:t>a fait </a:t>
            </a:r>
            <a:r>
              <a:rPr lang="fr-FR" sz="2100" dirty="0" smtClean="0"/>
              <a:t>une sortie dans le village.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emporté </a:t>
            </a:r>
            <a:r>
              <a:rPr lang="fr-FR" sz="2100" dirty="0" smtClean="0"/>
              <a:t>une feuille et un crayon.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quitté </a:t>
            </a:r>
            <a:r>
              <a:rPr lang="fr-FR" sz="2100" dirty="0" smtClean="0"/>
              <a:t>l’école et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tourné </a:t>
            </a:r>
            <a:r>
              <a:rPr lang="fr-FR" sz="2100" dirty="0" smtClean="0"/>
              <a:t>à gauche. Sur la place du village,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photographié</a:t>
            </a:r>
            <a:r>
              <a:rPr lang="fr-FR" sz="2100" dirty="0" smtClean="0"/>
              <a:t> la mairie. À gauche,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a observé </a:t>
            </a:r>
            <a:r>
              <a:rPr lang="fr-FR" sz="2100" dirty="0" smtClean="0"/>
              <a:t>le monument aux morts. Ensuite,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regardé </a:t>
            </a:r>
            <a:r>
              <a:rPr lang="fr-FR" sz="2100" dirty="0" smtClean="0"/>
              <a:t>toutes les rues partant du rondpoint.</a:t>
            </a:r>
          </a:p>
          <a:p>
            <a:pPr algn="just"/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lu </a:t>
            </a:r>
            <a:r>
              <a:rPr lang="fr-FR" sz="2100" dirty="0" smtClean="0"/>
              <a:t>leur nom. A droite de la mairie,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vu </a:t>
            </a:r>
            <a:r>
              <a:rPr lang="fr-FR" sz="2100" dirty="0" smtClean="0"/>
              <a:t>l’église.</a:t>
            </a:r>
          </a:p>
          <a:p>
            <a:pPr algn="just"/>
            <a:r>
              <a:rPr lang="fr-FR" sz="2100" dirty="0" smtClean="0"/>
              <a:t>Puis,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pris </a:t>
            </a:r>
            <a:r>
              <a:rPr lang="fr-FR" sz="2100" dirty="0" smtClean="0"/>
              <a:t>la rue du Grand Chemin.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passé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devant la salle des fêtes. Près de la boulangerie,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resté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un moment devant le magasin de la fleuriste pour dessiner sa vitrine.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poursuivi </a:t>
            </a:r>
            <a:r>
              <a:rPr lang="fr-FR" sz="2100" b="1" dirty="0" smtClean="0">
                <a:solidFill>
                  <a:srgbClr val="92D050"/>
                </a:solidFill>
              </a:rPr>
              <a:t>sa</a:t>
            </a:r>
            <a:r>
              <a:rPr lang="fr-FR" sz="2100" dirty="0" smtClean="0"/>
              <a:t> route jusqu’aux feux tricolores. Là,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fait </a:t>
            </a:r>
            <a:r>
              <a:rPr lang="fr-FR" sz="2100" dirty="0" smtClean="0"/>
              <a:t>demi-tour et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retourné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vers l’école.</a:t>
            </a:r>
          </a:p>
          <a:p>
            <a:pPr algn="just"/>
            <a:r>
              <a:rPr lang="fr-FR" sz="2100" dirty="0" smtClean="0"/>
              <a:t>Un peu plus loin,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tourné </a:t>
            </a:r>
            <a:r>
              <a:rPr lang="fr-FR" sz="2100" dirty="0" smtClean="0"/>
              <a:t>à droite et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arrivé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devant le lavoir. A côté,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vu</a:t>
            </a:r>
            <a:r>
              <a:rPr lang="fr-FR" sz="2100" dirty="0" smtClean="0"/>
              <a:t> la maison de Pierre. Puis,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emprunté </a:t>
            </a:r>
            <a:r>
              <a:rPr lang="fr-FR" sz="2100" dirty="0" smtClean="0"/>
              <a:t>la rue de la Corderie.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longé </a:t>
            </a:r>
            <a:r>
              <a:rPr lang="fr-FR" sz="2100" dirty="0" smtClean="0"/>
              <a:t>le groupe scolaire Louis Aragon. Enfin,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revenu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à </a:t>
            </a:r>
            <a:r>
              <a:rPr lang="fr-FR" sz="2100" b="1" dirty="0" smtClean="0">
                <a:solidFill>
                  <a:srgbClr val="92D050"/>
                </a:solidFill>
              </a:rPr>
              <a:t>son</a:t>
            </a:r>
            <a:r>
              <a:rPr lang="fr-FR" sz="2100" dirty="0" smtClean="0"/>
              <a:t> école près de la poste.</a:t>
            </a:r>
          </a:p>
          <a:p>
            <a:pPr algn="just"/>
            <a:r>
              <a:rPr lang="fr-FR" sz="2100" dirty="0" smtClean="0"/>
              <a:t>A ce moment-là, il a commencé à pleuvoir. Pourtant, à </a:t>
            </a:r>
            <a:r>
              <a:rPr lang="fr-FR" sz="2100" b="1" dirty="0" smtClean="0">
                <a:solidFill>
                  <a:srgbClr val="92D050"/>
                </a:solidFill>
              </a:rPr>
              <a:t>son</a:t>
            </a:r>
            <a:r>
              <a:rPr lang="fr-FR" sz="2100" dirty="0" smtClean="0"/>
              <a:t> départ de l’école, il faisait beau. Alors,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rentré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dans la classe et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tracé </a:t>
            </a:r>
            <a:r>
              <a:rPr lang="fr-FR" sz="2100" dirty="0" smtClean="0"/>
              <a:t>l’itinéraire sur le plan du village. Ensuite, comme il ne pleuvait plus,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allé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en récréation.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100" b="1" dirty="0" smtClean="0"/>
              <a:t>Texte </a:t>
            </a:r>
            <a:r>
              <a:rPr lang="fr-FR" sz="2100" b="1" dirty="0" smtClean="0"/>
              <a:t>21 </a:t>
            </a:r>
            <a:r>
              <a:rPr lang="fr-FR" sz="2100" b="1" dirty="0" smtClean="0"/>
              <a:t>- Une sortie dans le village </a:t>
            </a:r>
            <a:r>
              <a:rPr lang="fr-FR" sz="2100" b="1" dirty="0" smtClean="0"/>
              <a:t>(3)</a:t>
            </a:r>
            <a:endParaRPr lang="fr-FR" sz="2100" b="1" dirty="0" smtClean="0"/>
          </a:p>
          <a:p>
            <a:pPr algn="just"/>
            <a:endParaRPr lang="fr-FR" sz="2100" dirty="0" smtClean="0"/>
          </a:p>
          <a:p>
            <a:pPr algn="just"/>
            <a:r>
              <a:rPr lang="fr-FR" sz="2100" dirty="0" smtClean="0"/>
              <a:t>Hier, </a:t>
            </a:r>
            <a:r>
              <a:rPr lang="fr-FR" sz="2100" b="1" dirty="0" smtClean="0">
                <a:solidFill>
                  <a:srgbClr val="0070C0"/>
                </a:solidFill>
              </a:rPr>
              <a:t>les fillettes </a:t>
            </a:r>
            <a:r>
              <a:rPr lang="fr-FR" sz="2100" b="1" dirty="0" smtClean="0">
                <a:solidFill>
                  <a:srgbClr val="FF0000"/>
                </a:solidFill>
              </a:rPr>
              <a:t> ont fait </a:t>
            </a:r>
            <a:r>
              <a:rPr lang="fr-FR" sz="2100" dirty="0" smtClean="0"/>
              <a:t>une sortie dans le village. </a:t>
            </a:r>
            <a:r>
              <a:rPr lang="fr-FR" sz="2100" b="1" dirty="0" smtClean="0">
                <a:solidFill>
                  <a:srgbClr val="0070C0"/>
                </a:solidFill>
              </a:rPr>
              <a:t>Elles 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emporté </a:t>
            </a:r>
            <a:r>
              <a:rPr lang="fr-FR" sz="2100" dirty="0" smtClean="0"/>
              <a:t>une feuille et un crayon. </a:t>
            </a:r>
            <a:r>
              <a:rPr lang="fr-FR" sz="2100" b="1" dirty="0" smtClean="0">
                <a:solidFill>
                  <a:srgbClr val="0070C0"/>
                </a:solidFill>
              </a:rPr>
              <a:t>Elle</a:t>
            </a:r>
            <a:r>
              <a:rPr lang="fr-FR" sz="2100" b="1" dirty="0" smtClean="0">
                <a:solidFill>
                  <a:srgbClr val="0070C0"/>
                </a:solidFill>
              </a:rPr>
              <a:t>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 </a:t>
            </a:r>
            <a:r>
              <a:rPr lang="fr-FR" sz="2100" b="1" dirty="0" smtClean="0">
                <a:solidFill>
                  <a:srgbClr val="FF0000"/>
                </a:solidFill>
              </a:rPr>
              <a:t>quitté </a:t>
            </a:r>
            <a:r>
              <a:rPr lang="fr-FR" sz="2100" dirty="0" smtClean="0"/>
              <a:t>l’école et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tourné </a:t>
            </a:r>
            <a:r>
              <a:rPr lang="fr-FR" sz="2100" dirty="0" smtClean="0"/>
              <a:t>à gauche. Sur la place du village,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photographié</a:t>
            </a:r>
            <a:r>
              <a:rPr lang="fr-FR" sz="2100" dirty="0" smtClean="0"/>
              <a:t> la mairie. À gauche,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observé </a:t>
            </a:r>
            <a:r>
              <a:rPr lang="fr-FR" sz="2100" dirty="0" smtClean="0"/>
              <a:t>le monument aux morts. Ensuite,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regardé </a:t>
            </a:r>
            <a:r>
              <a:rPr lang="fr-FR" sz="2100" dirty="0" smtClean="0"/>
              <a:t>toutes les rues partant du rondpoint.</a:t>
            </a:r>
          </a:p>
          <a:p>
            <a:pPr algn="just"/>
            <a:r>
              <a:rPr lang="fr-FR" sz="2100" b="1" dirty="0" smtClean="0">
                <a:solidFill>
                  <a:srgbClr val="0070C0"/>
                </a:solidFill>
              </a:rPr>
              <a:t>Elles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lu </a:t>
            </a:r>
            <a:r>
              <a:rPr lang="fr-FR" sz="2100" dirty="0" smtClean="0"/>
              <a:t>leur nom. A droite de la mairie,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vu </a:t>
            </a:r>
            <a:r>
              <a:rPr lang="fr-FR" sz="2100" dirty="0" smtClean="0"/>
              <a:t>l’église.</a:t>
            </a:r>
          </a:p>
          <a:p>
            <a:pPr algn="just"/>
            <a:r>
              <a:rPr lang="fr-FR" sz="2100" dirty="0" smtClean="0"/>
              <a:t>Puis,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pris </a:t>
            </a:r>
            <a:r>
              <a:rPr lang="fr-FR" sz="2100" dirty="0" smtClean="0"/>
              <a:t>la rue du Grand Chemin.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passé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devant la salle des fêtes. Près de la boulangerie,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resté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un moment devant le magasin de la fleuriste pour dessiner sa vitrine.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poursuivi </a:t>
            </a:r>
            <a:r>
              <a:rPr lang="fr-FR" sz="2100" b="1" dirty="0" smtClean="0">
                <a:solidFill>
                  <a:srgbClr val="92D050"/>
                </a:solidFill>
              </a:rPr>
              <a:t>sa</a:t>
            </a:r>
            <a:r>
              <a:rPr lang="fr-FR" sz="2100" dirty="0" smtClean="0"/>
              <a:t> route jusqu’aux feux tricolores. Là,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fait </a:t>
            </a:r>
            <a:r>
              <a:rPr lang="fr-FR" sz="2100" dirty="0" smtClean="0"/>
              <a:t>demi-tour et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retourné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vers l’école.</a:t>
            </a:r>
          </a:p>
          <a:p>
            <a:pPr algn="just"/>
            <a:r>
              <a:rPr lang="fr-FR" sz="2100" dirty="0" smtClean="0"/>
              <a:t>Un peu plus loin,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tourné </a:t>
            </a:r>
            <a:r>
              <a:rPr lang="fr-FR" sz="2100" dirty="0" smtClean="0"/>
              <a:t>à droite et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arrivé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devant le lavoir. A côté,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vu</a:t>
            </a:r>
            <a:r>
              <a:rPr lang="fr-FR" sz="2100" dirty="0" smtClean="0"/>
              <a:t> la maison de Pierre. Puis,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emprunté </a:t>
            </a:r>
            <a:r>
              <a:rPr lang="fr-FR" sz="2100" dirty="0" smtClean="0"/>
              <a:t>la rue de la Corderie.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longé </a:t>
            </a:r>
            <a:r>
              <a:rPr lang="fr-FR" sz="2100" dirty="0" smtClean="0"/>
              <a:t>le groupe scolaire Louis Aragon. Enfin,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revenu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à </a:t>
            </a:r>
            <a:r>
              <a:rPr lang="fr-FR" sz="2100" b="1" dirty="0" smtClean="0">
                <a:solidFill>
                  <a:srgbClr val="92D050"/>
                </a:solidFill>
              </a:rPr>
              <a:t>son</a:t>
            </a:r>
            <a:r>
              <a:rPr lang="fr-FR" sz="2100" dirty="0" smtClean="0"/>
              <a:t> école près de la poste.</a:t>
            </a:r>
          </a:p>
          <a:p>
            <a:pPr algn="just"/>
            <a:r>
              <a:rPr lang="fr-FR" sz="2100" dirty="0" smtClean="0"/>
              <a:t>A ce moment-là, il a commencé à pleuvoir. Pourtant, à </a:t>
            </a:r>
            <a:r>
              <a:rPr lang="fr-FR" sz="2100" b="1" dirty="0" smtClean="0">
                <a:solidFill>
                  <a:srgbClr val="92D050"/>
                </a:solidFill>
              </a:rPr>
              <a:t>son</a:t>
            </a:r>
            <a:r>
              <a:rPr lang="fr-FR" sz="2100" dirty="0" smtClean="0"/>
              <a:t> départ de l’école, il faisait beau. Alors,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rentré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dans la classe et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tracé </a:t>
            </a:r>
            <a:r>
              <a:rPr lang="fr-FR" sz="2100" dirty="0" smtClean="0"/>
              <a:t>l’itinéraire sur le plan du village. Ensuite, comme il ne pleuvait plus,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allé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en récréation.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100" b="1" dirty="0" smtClean="0"/>
              <a:t>Texte </a:t>
            </a:r>
            <a:r>
              <a:rPr lang="fr-FR" sz="2100" b="1" dirty="0" smtClean="0"/>
              <a:t>21 </a:t>
            </a:r>
            <a:r>
              <a:rPr lang="fr-FR" sz="2100" b="1" dirty="0" smtClean="0"/>
              <a:t>- Une sortie dans le village </a:t>
            </a:r>
            <a:r>
              <a:rPr lang="fr-FR" sz="2100" b="1" dirty="0" smtClean="0"/>
              <a:t>(3)</a:t>
            </a:r>
            <a:endParaRPr lang="fr-FR" sz="2100" b="1" dirty="0" smtClean="0"/>
          </a:p>
          <a:p>
            <a:pPr algn="just"/>
            <a:endParaRPr lang="fr-FR" sz="2100" dirty="0" smtClean="0"/>
          </a:p>
          <a:p>
            <a:pPr algn="just"/>
            <a:r>
              <a:rPr lang="fr-FR" sz="2100" dirty="0" smtClean="0"/>
              <a:t>Hier, </a:t>
            </a:r>
            <a:r>
              <a:rPr lang="fr-FR" sz="2100" b="1" dirty="0" smtClean="0">
                <a:solidFill>
                  <a:srgbClr val="0070C0"/>
                </a:solidFill>
              </a:rPr>
              <a:t>les fillettes </a:t>
            </a:r>
            <a:r>
              <a:rPr lang="fr-FR" sz="2100" b="1" dirty="0" smtClean="0">
                <a:solidFill>
                  <a:srgbClr val="FF0000"/>
                </a:solidFill>
              </a:rPr>
              <a:t> ont fait </a:t>
            </a:r>
            <a:r>
              <a:rPr lang="fr-FR" sz="2100" dirty="0" smtClean="0"/>
              <a:t>une sortie dans le village. </a:t>
            </a:r>
            <a:r>
              <a:rPr lang="fr-FR" sz="2100" b="1" dirty="0" smtClean="0">
                <a:solidFill>
                  <a:srgbClr val="0070C0"/>
                </a:solidFill>
              </a:rPr>
              <a:t>Elles 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emporté </a:t>
            </a:r>
            <a:r>
              <a:rPr lang="fr-FR" sz="2100" dirty="0" smtClean="0"/>
              <a:t>une feuille et un crayon. </a:t>
            </a:r>
            <a:r>
              <a:rPr lang="fr-FR" sz="2100" b="1" dirty="0" smtClean="0">
                <a:solidFill>
                  <a:srgbClr val="0070C0"/>
                </a:solidFill>
              </a:rPr>
              <a:t>Elle</a:t>
            </a:r>
            <a:r>
              <a:rPr lang="fr-FR" sz="2100" b="1" dirty="0" smtClean="0">
                <a:solidFill>
                  <a:srgbClr val="0070C0"/>
                </a:solidFill>
              </a:rPr>
              <a:t>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 </a:t>
            </a:r>
            <a:r>
              <a:rPr lang="fr-FR" sz="2100" b="1" dirty="0" smtClean="0">
                <a:solidFill>
                  <a:srgbClr val="FF0000"/>
                </a:solidFill>
              </a:rPr>
              <a:t>quitté </a:t>
            </a:r>
            <a:r>
              <a:rPr lang="fr-FR" sz="2100" dirty="0" smtClean="0"/>
              <a:t>l’école et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tourné </a:t>
            </a:r>
            <a:r>
              <a:rPr lang="fr-FR" sz="2100" dirty="0" smtClean="0"/>
              <a:t>à gauche. Sur la place du village,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photographié</a:t>
            </a:r>
            <a:r>
              <a:rPr lang="fr-FR" sz="2100" dirty="0" smtClean="0"/>
              <a:t> la mairie. À gauche,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observé </a:t>
            </a:r>
            <a:r>
              <a:rPr lang="fr-FR" sz="2100" dirty="0" smtClean="0"/>
              <a:t>le monument aux morts. Ensuite,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regardé </a:t>
            </a:r>
            <a:r>
              <a:rPr lang="fr-FR" sz="2100" dirty="0" smtClean="0"/>
              <a:t>toutes les rues partant du rondpoint.</a:t>
            </a:r>
          </a:p>
          <a:p>
            <a:pPr algn="just"/>
            <a:r>
              <a:rPr lang="fr-FR" sz="2100" b="1" dirty="0" smtClean="0">
                <a:solidFill>
                  <a:srgbClr val="0070C0"/>
                </a:solidFill>
              </a:rPr>
              <a:t>Elles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lu </a:t>
            </a:r>
            <a:r>
              <a:rPr lang="fr-FR" sz="2100" dirty="0" smtClean="0"/>
              <a:t>leur nom. A droite de la mairie,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vu </a:t>
            </a:r>
            <a:r>
              <a:rPr lang="fr-FR" sz="2100" dirty="0" smtClean="0"/>
              <a:t>l’église.</a:t>
            </a:r>
          </a:p>
          <a:p>
            <a:pPr algn="just"/>
            <a:r>
              <a:rPr lang="fr-FR" sz="2100" dirty="0" smtClean="0"/>
              <a:t>Puis,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pris </a:t>
            </a:r>
            <a:r>
              <a:rPr lang="fr-FR" sz="2100" dirty="0" smtClean="0"/>
              <a:t>la rue du Grand Chemin.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passé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devant la salle des fêtes. Près de la boulangerie,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resté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un moment devant le magasin de la fleuriste pour dessiner sa vitrine.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poursuivi </a:t>
            </a:r>
            <a:r>
              <a:rPr lang="fr-FR" sz="2100" b="1" dirty="0" smtClean="0">
                <a:solidFill>
                  <a:srgbClr val="92D050"/>
                </a:solidFill>
              </a:rPr>
              <a:t>sa</a:t>
            </a:r>
            <a:r>
              <a:rPr lang="fr-FR" sz="2100" dirty="0" smtClean="0"/>
              <a:t> route jusqu’aux feux tricolores. Là,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fait </a:t>
            </a:r>
            <a:r>
              <a:rPr lang="fr-FR" sz="2100" dirty="0" smtClean="0"/>
              <a:t>demi-tour et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retourné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vers l’école.</a:t>
            </a:r>
          </a:p>
          <a:p>
            <a:pPr algn="just"/>
            <a:r>
              <a:rPr lang="fr-FR" sz="2100" dirty="0" smtClean="0"/>
              <a:t>Un peu plus loin,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tourné </a:t>
            </a:r>
            <a:r>
              <a:rPr lang="fr-FR" sz="2100" dirty="0" smtClean="0"/>
              <a:t>à droite et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arrivé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devant le lavoir. A côté,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vu</a:t>
            </a:r>
            <a:r>
              <a:rPr lang="fr-FR" sz="2100" dirty="0" smtClean="0"/>
              <a:t> la maison de Pierre. Puis,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emprunté </a:t>
            </a:r>
            <a:r>
              <a:rPr lang="fr-FR" sz="2100" dirty="0" smtClean="0"/>
              <a:t>la rue de la Corderie.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longé </a:t>
            </a:r>
            <a:r>
              <a:rPr lang="fr-FR" sz="2100" dirty="0" smtClean="0"/>
              <a:t>le groupe scolaire Louis Aragon. Enfin,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revenu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à </a:t>
            </a:r>
            <a:r>
              <a:rPr lang="fr-FR" sz="2100" b="1" dirty="0" smtClean="0">
                <a:solidFill>
                  <a:srgbClr val="92D050"/>
                </a:solidFill>
              </a:rPr>
              <a:t>son</a:t>
            </a:r>
            <a:r>
              <a:rPr lang="fr-FR" sz="2100" dirty="0" smtClean="0"/>
              <a:t> école près de la poste.</a:t>
            </a:r>
          </a:p>
          <a:p>
            <a:pPr algn="just"/>
            <a:r>
              <a:rPr lang="fr-FR" sz="2100" dirty="0" smtClean="0"/>
              <a:t>A ce moment-là, il a commencé à pleuvoir. Pourtant, à </a:t>
            </a:r>
            <a:r>
              <a:rPr lang="fr-FR" sz="2100" b="1" dirty="0" smtClean="0">
                <a:solidFill>
                  <a:srgbClr val="92D050"/>
                </a:solidFill>
              </a:rPr>
              <a:t>son</a:t>
            </a:r>
            <a:r>
              <a:rPr lang="fr-FR" sz="2100" dirty="0" smtClean="0"/>
              <a:t> départ de l’école, il faisait beau. Alors,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rentré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dans la classe et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tracé </a:t>
            </a:r>
            <a:r>
              <a:rPr lang="fr-FR" sz="2100" dirty="0" smtClean="0"/>
              <a:t>l’itinéraire sur le plan du village. Ensuite, comme il ne pleuvait plus,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allé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en récréation.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100" b="1" dirty="0" smtClean="0"/>
              <a:t>Texte </a:t>
            </a:r>
            <a:r>
              <a:rPr lang="fr-FR" sz="2100" b="1" dirty="0" smtClean="0"/>
              <a:t>21 </a:t>
            </a:r>
            <a:r>
              <a:rPr lang="fr-FR" sz="2100" b="1" dirty="0" smtClean="0"/>
              <a:t>- Une sortie dans le village </a:t>
            </a:r>
            <a:r>
              <a:rPr lang="fr-FR" sz="2100" b="1" dirty="0" smtClean="0"/>
              <a:t>(3)</a:t>
            </a:r>
            <a:endParaRPr lang="fr-FR" sz="2100" b="1" dirty="0" smtClean="0"/>
          </a:p>
          <a:p>
            <a:pPr algn="just"/>
            <a:endParaRPr lang="fr-FR" sz="2100" dirty="0" smtClean="0"/>
          </a:p>
          <a:p>
            <a:pPr algn="just"/>
            <a:r>
              <a:rPr lang="fr-FR" sz="2100" dirty="0" smtClean="0"/>
              <a:t>Hier, </a:t>
            </a:r>
            <a:r>
              <a:rPr lang="fr-FR" sz="2100" b="1" dirty="0" smtClean="0">
                <a:solidFill>
                  <a:srgbClr val="0070C0"/>
                </a:solidFill>
              </a:rPr>
              <a:t>les fillettes </a:t>
            </a:r>
            <a:r>
              <a:rPr lang="fr-FR" sz="2100" b="1" dirty="0" smtClean="0">
                <a:solidFill>
                  <a:srgbClr val="FF0000"/>
                </a:solidFill>
              </a:rPr>
              <a:t> ont fait </a:t>
            </a:r>
            <a:r>
              <a:rPr lang="fr-FR" sz="2100" dirty="0" smtClean="0"/>
              <a:t>une sortie dans le village. </a:t>
            </a:r>
            <a:r>
              <a:rPr lang="fr-FR" sz="2100" b="1" dirty="0" smtClean="0">
                <a:solidFill>
                  <a:srgbClr val="0070C0"/>
                </a:solidFill>
              </a:rPr>
              <a:t>Elles 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emporté </a:t>
            </a:r>
            <a:r>
              <a:rPr lang="fr-FR" sz="2100" dirty="0" smtClean="0"/>
              <a:t>une feuille et un crayon. </a:t>
            </a:r>
            <a:r>
              <a:rPr lang="fr-FR" sz="2100" b="1" dirty="0" smtClean="0">
                <a:solidFill>
                  <a:srgbClr val="0070C0"/>
                </a:solidFill>
              </a:rPr>
              <a:t>Elle</a:t>
            </a:r>
            <a:r>
              <a:rPr lang="fr-FR" sz="2100" b="1" dirty="0" smtClean="0">
                <a:solidFill>
                  <a:srgbClr val="0070C0"/>
                </a:solidFill>
              </a:rPr>
              <a:t>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 </a:t>
            </a:r>
            <a:r>
              <a:rPr lang="fr-FR" sz="2100" b="1" dirty="0" smtClean="0">
                <a:solidFill>
                  <a:srgbClr val="FF0000"/>
                </a:solidFill>
              </a:rPr>
              <a:t>quitté </a:t>
            </a:r>
            <a:r>
              <a:rPr lang="fr-FR" sz="2100" dirty="0" smtClean="0"/>
              <a:t>l’école et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tourné </a:t>
            </a:r>
            <a:r>
              <a:rPr lang="fr-FR" sz="2100" dirty="0" smtClean="0"/>
              <a:t>à gauche. Sur la place du village,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photographié</a:t>
            </a:r>
            <a:r>
              <a:rPr lang="fr-FR" sz="2100" dirty="0" smtClean="0"/>
              <a:t> la mairie. À gauche,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observé </a:t>
            </a:r>
            <a:r>
              <a:rPr lang="fr-FR" sz="2100" dirty="0" smtClean="0"/>
              <a:t>le monument aux morts. Ensuite,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regardé </a:t>
            </a:r>
            <a:r>
              <a:rPr lang="fr-FR" sz="2100" dirty="0" smtClean="0"/>
              <a:t>toutes les rues partant du rondpoint.</a:t>
            </a:r>
          </a:p>
          <a:p>
            <a:pPr algn="just"/>
            <a:r>
              <a:rPr lang="fr-FR" sz="2100" b="1" dirty="0" smtClean="0">
                <a:solidFill>
                  <a:srgbClr val="0070C0"/>
                </a:solidFill>
              </a:rPr>
              <a:t>Elles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lu </a:t>
            </a:r>
            <a:r>
              <a:rPr lang="fr-FR" sz="2100" dirty="0" smtClean="0"/>
              <a:t>leur nom. A droite de la mairie,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vu </a:t>
            </a:r>
            <a:r>
              <a:rPr lang="fr-FR" sz="2100" dirty="0" smtClean="0"/>
              <a:t>l’église.</a:t>
            </a:r>
          </a:p>
          <a:p>
            <a:pPr algn="just"/>
            <a:r>
              <a:rPr lang="fr-FR" sz="2100" dirty="0" smtClean="0"/>
              <a:t>Puis,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pris </a:t>
            </a:r>
            <a:r>
              <a:rPr lang="fr-FR" sz="2100" dirty="0" smtClean="0"/>
              <a:t>la rue du Grand Chemin.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sont</a:t>
            </a:r>
            <a:r>
              <a:rPr lang="fr-FR" sz="2100" b="1" dirty="0" smtClean="0">
                <a:solidFill>
                  <a:srgbClr val="FF0000"/>
                </a:solidFill>
              </a:rPr>
              <a:t> passé</a:t>
            </a:r>
            <a:r>
              <a:rPr lang="fr-FR" sz="2100" b="1" u="sng" dirty="0" smtClean="0">
                <a:solidFill>
                  <a:srgbClr val="FF0000"/>
                </a:solidFill>
              </a:rPr>
              <a:t>es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devant la salle des fêtes. Près de la boulangerie,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resté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un moment devant le magasin de la fleuriste pour dessiner sa vitrine.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poursuivi </a:t>
            </a:r>
            <a:r>
              <a:rPr lang="fr-FR" sz="2100" b="1" dirty="0" smtClean="0">
                <a:solidFill>
                  <a:srgbClr val="92D050"/>
                </a:solidFill>
              </a:rPr>
              <a:t>sa</a:t>
            </a:r>
            <a:r>
              <a:rPr lang="fr-FR" sz="2100" dirty="0" smtClean="0"/>
              <a:t> route jusqu’aux feux tricolores. Là,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fait </a:t>
            </a:r>
            <a:r>
              <a:rPr lang="fr-FR" sz="2100" dirty="0" smtClean="0"/>
              <a:t>demi-tour et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retourné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vers l’école.</a:t>
            </a:r>
          </a:p>
          <a:p>
            <a:pPr algn="just"/>
            <a:r>
              <a:rPr lang="fr-FR" sz="2100" dirty="0" smtClean="0"/>
              <a:t>Un peu plus loin,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tourné </a:t>
            </a:r>
            <a:r>
              <a:rPr lang="fr-FR" sz="2100" dirty="0" smtClean="0"/>
              <a:t>à droite et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arrivé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devant le lavoir. A côté,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vu</a:t>
            </a:r>
            <a:r>
              <a:rPr lang="fr-FR" sz="2100" dirty="0" smtClean="0"/>
              <a:t> la maison de Pierre. Puis,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emprunté </a:t>
            </a:r>
            <a:r>
              <a:rPr lang="fr-FR" sz="2100" dirty="0" smtClean="0"/>
              <a:t>la rue de la Corderie.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longé </a:t>
            </a:r>
            <a:r>
              <a:rPr lang="fr-FR" sz="2100" dirty="0" smtClean="0"/>
              <a:t>le groupe scolaire Louis Aragon. Enfin,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revenu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à </a:t>
            </a:r>
            <a:r>
              <a:rPr lang="fr-FR" sz="2100" b="1" dirty="0" smtClean="0">
                <a:solidFill>
                  <a:srgbClr val="92D050"/>
                </a:solidFill>
              </a:rPr>
              <a:t>son</a:t>
            </a:r>
            <a:r>
              <a:rPr lang="fr-FR" sz="2100" dirty="0" smtClean="0"/>
              <a:t> école près de la poste.</a:t>
            </a:r>
          </a:p>
          <a:p>
            <a:pPr algn="just"/>
            <a:r>
              <a:rPr lang="fr-FR" sz="2100" dirty="0" smtClean="0"/>
              <a:t>A ce moment-là, il a commencé à pleuvoir. Pourtant, à </a:t>
            </a:r>
            <a:r>
              <a:rPr lang="fr-FR" sz="2100" b="1" dirty="0" smtClean="0">
                <a:solidFill>
                  <a:srgbClr val="92D050"/>
                </a:solidFill>
              </a:rPr>
              <a:t>son</a:t>
            </a:r>
            <a:r>
              <a:rPr lang="fr-FR" sz="2100" dirty="0" smtClean="0"/>
              <a:t> départ de l’école, il faisait beau. Alors,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rentré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dans la classe et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tracé </a:t>
            </a:r>
            <a:r>
              <a:rPr lang="fr-FR" sz="2100" dirty="0" smtClean="0"/>
              <a:t>l’itinéraire sur le plan du village. Ensuite, comme il ne pleuvait plus,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allé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en récréation.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100" b="1" dirty="0" smtClean="0"/>
              <a:t>Texte </a:t>
            </a:r>
            <a:r>
              <a:rPr lang="fr-FR" sz="2100" b="1" dirty="0" smtClean="0"/>
              <a:t>21 </a:t>
            </a:r>
            <a:r>
              <a:rPr lang="fr-FR" sz="2100" b="1" dirty="0" smtClean="0"/>
              <a:t>- Une sortie dans le village </a:t>
            </a:r>
            <a:r>
              <a:rPr lang="fr-FR" sz="2100" b="1" dirty="0" smtClean="0"/>
              <a:t>(3)</a:t>
            </a:r>
            <a:endParaRPr lang="fr-FR" sz="2100" b="1" dirty="0" smtClean="0"/>
          </a:p>
          <a:p>
            <a:pPr algn="just"/>
            <a:endParaRPr lang="fr-FR" sz="2100" dirty="0" smtClean="0"/>
          </a:p>
          <a:p>
            <a:pPr algn="just"/>
            <a:r>
              <a:rPr lang="fr-FR" sz="2100" dirty="0" smtClean="0"/>
              <a:t>Hier, </a:t>
            </a:r>
            <a:r>
              <a:rPr lang="fr-FR" sz="2100" b="1" dirty="0" smtClean="0">
                <a:solidFill>
                  <a:srgbClr val="0070C0"/>
                </a:solidFill>
              </a:rPr>
              <a:t>les fillettes </a:t>
            </a:r>
            <a:r>
              <a:rPr lang="fr-FR" sz="2100" b="1" dirty="0" smtClean="0">
                <a:solidFill>
                  <a:srgbClr val="FF0000"/>
                </a:solidFill>
              </a:rPr>
              <a:t> ont fait </a:t>
            </a:r>
            <a:r>
              <a:rPr lang="fr-FR" sz="2100" dirty="0" smtClean="0"/>
              <a:t>une sortie dans le village. </a:t>
            </a:r>
            <a:r>
              <a:rPr lang="fr-FR" sz="2100" b="1" dirty="0" smtClean="0">
                <a:solidFill>
                  <a:srgbClr val="0070C0"/>
                </a:solidFill>
              </a:rPr>
              <a:t>Elles 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emporté </a:t>
            </a:r>
            <a:r>
              <a:rPr lang="fr-FR" sz="2100" dirty="0" smtClean="0"/>
              <a:t>une feuille et un crayon. </a:t>
            </a:r>
            <a:r>
              <a:rPr lang="fr-FR" sz="2100" b="1" dirty="0" smtClean="0">
                <a:solidFill>
                  <a:srgbClr val="0070C0"/>
                </a:solidFill>
              </a:rPr>
              <a:t>Elle</a:t>
            </a:r>
            <a:r>
              <a:rPr lang="fr-FR" sz="2100" b="1" dirty="0" smtClean="0">
                <a:solidFill>
                  <a:srgbClr val="0070C0"/>
                </a:solidFill>
              </a:rPr>
              <a:t>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 </a:t>
            </a:r>
            <a:r>
              <a:rPr lang="fr-FR" sz="2100" b="1" dirty="0" smtClean="0">
                <a:solidFill>
                  <a:srgbClr val="FF0000"/>
                </a:solidFill>
              </a:rPr>
              <a:t>quitté </a:t>
            </a:r>
            <a:r>
              <a:rPr lang="fr-FR" sz="2100" dirty="0" smtClean="0"/>
              <a:t>l’école et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tourné </a:t>
            </a:r>
            <a:r>
              <a:rPr lang="fr-FR" sz="2100" dirty="0" smtClean="0"/>
              <a:t>à gauche. Sur la place du village,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photographié</a:t>
            </a:r>
            <a:r>
              <a:rPr lang="fr-FR" sz="2100" dirty="0" smtClean="0"/>
              <a:t> la mairie. À gauche,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observé </a:t>
            </a:r>
            <a:r>
              <a:rPr lang="fr-FR" sz="2100" dirty="0" smtClean="0"/>
              <a:t>le monument aux morts. Ensuite,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regardé </a:t>
            </a:r>
            <a:r>
              <a:rPr lang="fr-FR" sz="2100" dirty="0" smtClean="0"/>
              <a:t>toutes les rues partant du rondpoint.</a:t>
            </a:r>
          </a:p>
          <a:p>
            <a:pPr algn="just"/>
            <a:r>
              <a:rPr lang="fr-FR" sz="2100" b="1" dirty="0" smtClean="0">
                <a:solidFill>
                  <a:srgbClr val="0070C0"/>
                </a:solidFill>
              </a:rPr>
              <a:t>Elles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lu </a:t>
            </a:r>
            <a:r>
              <a:rPr lang="fr-FR" sz="2100" dirty="0" smtClean="0"/>
              <a:t>leur nom. A droite de la mairie,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vu </a:t>
            </a:r>
            <a:r>
              <a:rPr lang="fr-FR" sz="2100" dirty="0" smtClean="0"/>
              <a:t>l’église.</a:t>
            </a:r>
          </a:p>
          <a:p>
            <a:pPr algn="just"/>
            <a:r>
              <a:rPr lang="fr-FR" sz="2100" dirty="0" smtClean="0"/>
              <a:t>Puis,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pris </a:t>
            </a:r>
            <a:r>
              <a:rPr lang="fr-FR" sz="2100" dirty="0" smtClean="0"/>
              <a:t>la rue du Grand Chemin.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sont</a:t>
            </a:r>
            <a:r>
              <a:rPr lang="fr-FR" sz="2100" b="1" dirty="0" smtClean="0">
                <a:solidFill>
                  <a:srgbClr val="FF0000"/>
                </a:solidFill>
              </a:rPr>
              <a:t> passé</a:t>
            </a:r>
            <a:r>
              <a:rPr lang="fr-FR" sz="2100" b="1" u="sng" dirty="0" smtClean="0">
                <a:solidFill>
                  <a:srgbClr val="FF0000"/>
                </a:solidFill>
              </a:rPr>
              <a:t>es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devant la salle des fêtes. Près de la boulangerie,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sont</a:t>
            </a:r>
            <a:r>
              <a:rPr lang="fr-FR" sz="2100" b="1" dirty="0" smtClean="0">
                <a:solidFill>
                  <a:srgbClr val="FF0000"/>
                </a:solidFill>
              </a:rPr>
              <a:t> resté</a:t>
            </a:r>
            <a:r>
              <a:rPr lang="fr-FR" sz="2100" b="1" u="sng" dirty="0" smtClean="0">
                <a:solidFill>
                  <a:srgbClr val="FF0000"/>
                </a:solidFill>
              </a:rPr>
              <a:t>es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un moment devant le magasin de la fleuriste pour dessiner sa vitrine.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poursuivi </a:t>
            </a:r>
            <a:r>
              <a:rPr lang="fr-FR" sz="2100" b="1" dirty="0" smtClean="0">
                <a:solidFill>
                  <a:srgbClr val="92D050"/>
                </a:solidFill>
              </a:rPr>
              <a:t>sa</a:t>
            </a:r>
            <a:r>
              <a:rPr lang="fr-FR" sz="2100" dirty="0" smtClean="0"/>
              <a:t> route jusqu’aux feux tricolores. Là,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fait </a:t>
            </a:r>
            <a:r>
              <a:rPr lang="fr-FR" sz="2100" dirty="0" smtClean="0"/>
              <a:t>demi-tour et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retourné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vers l’école.</a:t>
            </a:r>
          </a:p>
          <a:p>
            <a:pPr algn="just"/>
            <a:r>
              <a:rPr lang="fr-FR" sz="2100" dirty="0" smtClean="0"/>
              <a:t>Un peu plus loin,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tourné </a:t>
            </a:r>
            <a:r>
              <a:rPr lang="fr-FR" sz="2100" dirty="0" smtClean="0"/>
              <a:t>à droite et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arrivé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devant le lavoir. A côté,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vu</a:t>
            </a:r>
            <a:r>
              <a:rPr lang="fr-FR" sz="2100" dirty="0" smtClean="0"/>
              <a:t> la maison de Pierre. Puis,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emprunté </a:t>
            </a:r>
            <a:r>
              <a:rPr lang="fr-FR" sz="2100" dirty="0" smtClean="0"/>
              <a:t>la rue de la Corderie.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longé </a:t>
            </a:r>
            <a:r>
              <a:rPr lang="fr-FR" sz="2100" dirty="0" smtClean="0"/>
              <a:t>le groupe scolaire Louis Aragon. Enfin,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revenu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à </a:t>
            </a:r>
            <a:r>
              <a:rPr lang="fr-FR" sz="2100" b="1" dirty="0" smtClean="0">
                <a:solidFill>
                  <a:srgbClr val="92D050"/>
                </a:solidFill>
              </a:rPr>
              <a:t>son</a:t>
            </a:r>
            <a:r>
              <a:rPr lang="fr-FR" sz="2100" dirty="0" smtClean="0"/>
              <a:t> école près de la poste.</a:t>
            </a:r>
          </a:p>
          <a:p>
            <a:pPr algn="just"/>
            <a:r>
              <a:rPr lang="fr-FR" sz="2100" dirty="0" smtClean="0"/>
              <a:t>A ce moment-là, il a commencé à pleuvoir. Pourtant, à </a:t>
            </a:r>
            <a:r>
              <a:rPr lang="fr-FR" sz="2100" b="1" dirty="0" smtClean="0">
                <a:solidFill>
                  <a:srgbClr val="92D050"/>
                </a:solidFill>
              </a:rPr>
              <a:t>son</a:t>
            </a:r>
            <a:r>
              <a:rPr lang="fr-FR" sz="2100" dirty="0" smtClean="0"/>
              <a:t> départ de l’école, il faisait beau. Alors,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rentré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dans la classe et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tracé </a:t>
            </a:r>
            <a:r>
              <a:rPr lang="fr-FR" sz="2100" dirty="0" smtClean="0"/>
              <a:t>l’itinéraire sur le plan du village. Ensuite, comme il ne pleuvait plus,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allé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en récréation.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100" b="1" dirty="0" smtClean="0"/>
              <a:t>Texte </a:t>
            </a:r>
            <a:r>
              <a:rPr lang="fr-FR" sz="2100" b="1" dirty="0" smtClean="0"/>
              <a:t>21 </a:t>
            </a:r>
            <a:r>
              <a:rPr lang="fr-FR" sz="2100" b="1" dirty="0" smtClean="0"/>
              <a:t>- Une sortie dans le village </a:t>
            </a:r>
            <a:r>
              <a:rPr lang="fr-FR" sz="2100" b="1" dirty="0" smtClean="0"/>
              <a:t>(3)</a:t>
            </a:r>
            <a:endParaRPr lang="fr-FR" sz="2100" b="1" dirty="0" smtClean="0"/>
          </a:p>
          <a:p>
            <a:pPr algn="just"/>
            <a:endParaRPr lang="fr-FR" sz="2100" dirty="0" smtClean="0"/>
          </a:p>
          <a:p>
            <a:pPr algn="just"/>
            <a:r>
              <a:rPr lang="fr-FR" sz="2100" dirty="0" smtClean="0"/>
              <a:t>Hier, </a:t>
            </a:r>
            <a:r>
              <a:rPr lang="fr-FR" sz="2100" b="1" dirty="0" smtClean="0">
                <a:solidFill>
                  <a:srgbClr val="0070C0"/>
                </a:solidFill>
              </a:rPr>
              <a:t>les fillettes </a:t>
            </a:r>
            <a:r>
              <a:rPr lang="fr-FR" sz="2100" b="1" dirty="0" smtClean="0">
                <a:solidFill>
                  <a:srgbClr val="FF0000"/>
                </a:solidFill>
              </a:rPr>
              <a:t> ont fait </a:t>
            </a:r>
            <a:r>
              <a:rPr lang="fr-FR" sz="2100" dirty="0" smtClean="0"/>
              <a:t>une sortie dans le village. </a:t>
            </a:r>
            <a:r>
              <a:rPr lang="fr-FR" sz="2100" b="1" dirty="0" smtClean="0">
                <a:solidFill>
                  <a:srgbClr val="0070C0"/>
                </a:solidFill>
              </a:rPr>
              <a:t>Elles 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emporté </a:t>
            </a:r>
            <a:r>
              <a:rPr lang="fr-FR" sz="2100" dirty="0" smtClean="0"/>
              <a:t>une feuille et un crayon. </a:t>
            </a:r>
            <a:r>
              <a:rPr lang="fr-FR" sz="2100" b="1" dirty="0" smtClean="0">
                <a:solidFill>
                  <a:srgbClr val="0070C0"/>
                </a:solidFill>
              </a:rPr>
              <a:t>Elle</a:t>
            </a:r>
            <a:r>
              <a:rPr lang="fr-FR" sz="2100" b="1" dirty="0" smtClean="0">
                <a:solidFill>
                  <a:srgbClr val="0070C0"/>
                </a:solidFill>
              </a:rPr>
              <a:t>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 </a:t>
            </a:r>
            <a:r>
              <a:rPr lang="fr-FR" sz="2100" b="1" dirty="0" smtClean="0">
                <a:solidFill>
                  <a:srgbClr val="FF0000"/>
                </a:solidFill>
              </a:rPr>
              <a:t>quitté </a:t>
            </a:r>
            <a:r>
              <a:rPr lang="fr-FR" sz="2100" dirty="0" smtClean="0"/>
              <a:t>l’école et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tourné </a:t>
            </a:r>
            <a:r>
              <a:rPr lang="fr-FR" sz="2100" dirty="0" smtClean="0"/>
              <a:t>à gauche. Sur la place du village,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photographié</a:t>
            </a:r>
            <a:r>
              <a:rPr lang="fr-FR" sz="2100" dirty="0" smtClean="0"/>
              <a:t> la mairie. À gauche,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observé </a:t>
            </a:r>
            <a:r>
              <a:rPr lang="fr-FR" sz="2100" dirty="0" smtClean="0"/>
              <a:t>le monument aux morts. Ensuite,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regardé </a:t>
            </a:r>
            <a:r>
              <a:rPr lang="fr-FR" sz="2100" dirty="0" smtClean="0"/>
              <a:t>toutes les rues partant du rondpoint.</a:t>
            </a:r>
          </a:p>
          <a:p>
            <a:pPr algn="just"/>
            <a:r>
              <a:rPr lang="fr-FR" sz="2100" b="1" dirty="0" smtClean="0">
                <a:solidFill>
                  <a:srgbClr val="0070C0"/>
                </a:solidFill>
              </a:rPr>
              <a:t>Elles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lu </a:t>
            </a:r>
            <a:r>
              <a:rPr lang="fr-FR" sz="2100" dirty="0" smtClean="0"/>
              <a:t>leur nom. A droite de la mairie,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vu </a:t>
            </a:r>
            <a:r>
              <a:rPr lang="fr-FR" sz="2100" dirty="0" smtClean="0"/>
              <a:t>l’église.</a:t>
            </a:r>
          </a:p>
          <a:p>
            <a:pPr algn="just"/>
            <a:r>
              <a:rPr lang="fr-FR" sz="2100" dirty="0" smtClean="0"/>
              <a:t>Puis,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pris </a:t>
            </a:r>
            <a:r>
              <a:rPr lang="fr-FR" sz="2100" dirty="0" smtClean="0"/>
              <a:t>la rue du Grand Chemin.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sont</a:t>
            </a:r>
            <a:r>
              <a:rPr lang="fr-FR" sz="2100" b="1" dirty="0" smtClean="0">
                <a:solidFill>
                  <a:srgbClr val="FF0000"/>
                </a:solidFill>
              </a:rPr>
              <a:t> passé</a:t>
            </a:r>
            <a:r>
              <a:rPr lang="fr-FR" sz="2100" b="1" u="sng" dirty="0" smtClean="0">
                <a:solidFill>
                  <a:srgbClr val="FF0000"/>
                </a:solidFill>
              </a:rPr>
              <a:t>es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devant la salle des fêtes. Près de la boulangerie,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sont</a:t>
            </a:r>
            <a:r>
              <a:rPr lang="fr-FR" sz="2100" b="1" dirty="0" smtClean="0">
                <a:solidFill>
                  <a:srgbClr val="FF0000"/>
                </a:solidFill>
              </a:rPr>
              <a:t> resté</a:t>
            </a:r>
            <a:r>
              <a:rPr lang="fr-FR" sz="2100" b="1" u="sng" dirty="0" smtClean="0">
                <a:solidFill>
                  <a:srgbClr val="FF0000"/>
                </a:solidFill>
              </a:rPr>
              <a:t>es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un moment devant le magasin de la fleuriste pour dessiner sa vitrine. </a:t>
            </a:r>
            <a:r>
              <a:rPr lang="fr-FR" sz="2100" b="1" dirty="0" smtClean="0">
                <a:solidFill>
                  <a:srgbClr val="0070C0"/>
                </a:solidFill>
              </a:rPr>
              <a:t>E</a:t>
            </a:r>
            <a:r>
              <a:rPr lang="fr-FR" sz="2100" b="1" dirty="0" smtClean="0">
                <a:solidFill>
                  <a:srgbClr val="0070C0"/>
                </a:solidFill>
              </a:rPr>
              <a:t>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poursuivi </a:t>
            </a:r>
            <a:r>
              <a:rPr lang="fr-FR" sz="2100" b="1" dirty="0" smtClean="0">
                <a:solidFill>
                  <a:srgbClr val="92D050"/>
                </a:solidFill>
              </a:rPr>
              <a:t>leur </a:t>
            </a:r>
            <a:r>
              <a:rPr lang="fr-FR" sz="2100" dirty="0" smtClean="0"/>
              <a:t>route </a:t>
            </a:r>
            <a:r>
              <a:rPr lang="fr-FR" sz="2100" dirty="0" smtClean="0"/>
              <a:t>jusqu’aux feux tricolores. Là,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fait </a:t>
            </a:r>
            <a:r>
              <a:rPr lang="fr-FR" sz="2100" dirty="0" smtClean="0"/>
              <a:t>demi-tour et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retourné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vers l’école.</a:t>
            </a:r>
          </a:p>
          <a:p>
            <a:pPr algn="just"/>
            <a:r>
              <a:rPr lang="fr-FR" sz="2100" dirty="0" smtClean="0"/>
              <a:t>Un peu plus loin,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tourné </a:t>
            </a:r>
            <a:r>
              <a:rPr lang="fr-FR" sz="2100" dirty="0" smtClean="0"/>
              <a:t>à droite et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arrivé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devant le lavoir. A côté,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vu</a:t>
            </a:r>
            <a:r>
              <a:rPr lang="fr-FR" sz="2100" dirty="0" smtClean="0"/>
              <a:t> la maison de Pierre. Puis,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emprunté </a:t>
            </a:r>
            <a:r>
              <a:rPr lang="fr-FR" sz="2100" dirty="0" smtClean="0"/>
              <a:t>la rue de la Corderie.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longé </a:t>
            </a:r>
            <a:r>
              <a:rPr lang="fr-FR" sz="2100" dirty="0" smtClean="0"/>
              <a:t>le groupe scolaire Louis Aragon. Enfin,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revenu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à </a:t>
            </a:r>
            <a:r>
              <a:rPr lang="fr-FR" sz="2100" b="1" dirty="0" smtClean="0">
                <a:solidFill>
                  <a:srgbClr val="92D050"/>
                </a:solidFill>
              </a:rPr>
              <a:t>son</a:t>
            </a:r>
            <a:r>
              <a:rPr lang="fr-FR" sz="2100" dirty="0" smtClean="0"/>
              <a:t> école près de la poste.</a:t>
            </a:r>
          </a:p>
          <a:p>
            <a:pPr algn="just"/>
            <a:r>
              <a:rPr lang="fr-FR" sz="2100" dirty="0" smtClean="0"/>
              <a:t>A ce moment-là, il a commencé à pleuvoir. Pourtant, à </a:t>
            </a:r>
            <a:r>
              <a:rPr lang="fr-FR" sz="2100" b="1" dirty="0" smtClean="0">
                <a:solidFill>
                  <a:srgbClr val="92D050"/>
                </a:solidFill>
              </a:rPr>
              <a:t>son</a:t>
            </a:r>
            <a:r>
              <a:rPr lang="fr-FR" sz="2100" dirty="0" smtClean="0"/>
              <a:t> départ de l’école, il faisait beau. Alors,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rentré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dans la classe et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tracé </a:t>
            </a:r>
            <a:r>
              <a:rPr lang="fr-FR" sz="2100" dirty="0" smtClean="0"/>
              <a:t>l’itinéraire sur le plan du village. Ensuite, comme il ne pleuvait plus,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allé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en récréation.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2324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100" b="1" dirty="0" smtClean="0"/>
              <a:t>Texte </a:t>
            </a:r>
            <a:r>
              <a:rPr lang="fr-FR" sz="2100" b="1" dirty="0" smtClean="0"/>
              <a:t>21 </a:t>
            </a:r>
            <a:r>
              <a:rPr lang="fr-FR" sz="2100" b="1" dirty="0" smtClean="0"/>
              <a:t>- Une sortie dans le village </a:t>
            </a:r>
            <a:r>
              <a:rPr lang="fr-FR" sz="2100" b="1" dirty="0" smtClean="0"/>
              <a:t>(3)</a:t>
            </a:r>
            <a:endParaRPr lang="fr-FR" sz="2100" b="1" dirty="0" smtClean="0"/>
          </a:p>
          <a:p>
            <a:pPr algn="just"/>
            <a:endParaRPr lang="fr-FR" sz="2100" dirty="0" smtClean="0"/>
          </a:p>
          <a:p>
            <a:pPr algn="just"/>
            <a:r>
              <a:rPr lang="fr-FR" sz="2100" dirty="0" smtClean="0"/>
              <a:t>Hier, </a:t>
            </a:r>
            <a:r>
              <a:rPr lang="fr-FR" sz="2100" b="1" dirty="0" smtClean="0">
                <a:solidFill>
                  <a:srgbClr val="0070C0"/>
                </a:solidFill>
              </a:rPr>
              <a:t>les fillettes </a:t>
            </a:r>
            <a:r>
              <a:rPr lang="fr-FR" sz="2100" b="1" dirty="0" smtClean="0">
                <a:solidFill>
                  <a:srgbClr val="FF0000"/>
                </a:solidFill>
              </a:rPr>
              <a:t> ont fait </a:t>
            </a:r>
            <a:r>
              <a:rPr lang="fr-FR" sz="2100" dirty="0" smtClean="0"/>
              <a:t>une sortie dans le village. </a:t>
            </a:r>
            <a:r>
              <a:rPr lang="fr-FR" sz="2100" b="1" dirty="0" smtClean="0">
                <a:solidFill>
                  <a:srgbClr val="0070C0"/>
                </a:solidFill>
              </a:rPr>
              <a:t>Elles 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emporté </a:t>
            </a:r>
            <a:r>
              <a:rPr lang="fr-FR" sz="2100" dirty="0" smtClean="0"/>
              <a:t>une feuille et un crayon. </a:t>
            </a:r>
            <a:r>
              <a:rPr lang="fr-FR" sz="2100" b="1" dirty="0" smtClean="0">
                <a:solidFill>
                  <a:srgbClr val="0070C0"/>
                </a:solidFill>
              </a:rPr>
              <a:t>Elle</a:t>
            </a:r>
            <a:r>
              <a:rPr lang="fr-FR" sz="2100" b="1" dirty="0" smtClean="0">
                <a:solidFill>
                  <a:srgbClr val="0070C0"/>
                </a:solidFill>
              </a:rPr>
              <a:t>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 </a:t>
            </a:r>
            <a:r>
              <a:rPr lang="fr-FR" sz="2100" b="1" dirty="0" smtClean="0">
                <a:solidFill>
                  <a:srgbClr val="FF0000"/>
                </a:solidFill>
              </a:rPr>
              <a:t>quitté </a:t>
            </a:r>
            <a:r>
              <a:rPr lang="fr-FR" sz="2100" dirty="0" smtClean="0"/>
              <a:t>l’école et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tourné </a:t>
            </a:r>
            <a:r>
              <a:rPr lang="fr-FR" sz="2100" dirty="0" smtClean="0"/>
              <a:t>à gauche. Sur la place du village,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photographié</a:t>
            </a:r>
            <a:r>
              <a:rPr lang="fr-FR" sz="2100" dirty="0" smtClean="0"/>
              <a:t> la mairie. À gauche,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observé </a:t>
            </a:r>
            <a:r>
              <a:rPr lang="fr-FR" sz="2100" dirty="0" smtClean="0"/>
              <a:t>le monument aux morts. Ensuite,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regardé </a:t>
            </a:r>
            <a:r>
              <a:rPr lang="fr-FR" sz="2100" dirty="0" smtClean="0"/>
              <a:t>toutes les rues partant du rondpoint.</a:t>
            </a:r>
          </a:p>
          <a:p>
            <a:pPr algn="just"/>
            <a:r>
              <a:rPr lang="fr-FR" sz="2100" b="1" dirty="0" smtClean="0">
                <a:solidFill>
                  <a:srgbClr val="0070C0"/>
                </a:solidFill>
              </a:rPr>
              <a:t>Elles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lu </a:t>
            </a:r>
            <a:r>
              <a:rPr lang="fr-FR" sz="2100" dirty="0" smtClean="0"/>
              <a:t>leur nom. A droite de la mairie,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vu </a:t>
            </a:r>
            <a:r>
              <a:rPr lang="fr-FR" sz="2100" dirty="0" smtClean="0"/>
              <a:t>l’église.</a:t>
            </a:r>
          </a:p>
          <a:p>
            <a:pPr algn="just"/>
            <a:r>
              <a:rPr lang="fr-FR" sz="2100" dirty="0" smtClean="0"/>
              <a:t>Puis,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pris </a:t>
            </a:r>
            <a:r>
              <a:rPr lang="fr-FR" sz="2100" dirty="0" smtClean="0"/>
              <a:t>la rue du Grand Chemin.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sont</a:t>
            </a:r>
            <a:r>
              <a:rPr lang="fr-FR" sz="2100" b="1" dirty="0" smtClean="0">
                <a:solidFill>
                  <a:srgbClr val="FF0000"/>
                </a:solidFill>
              </a:rPr>
              <a:t> passé</a:t>
            </a:r>
            <a:r>
              <a:rPr lang="fr-FR" sz="2100" b="1" u="sng" dirty="0" smtClean="0">
                <a:solidFill>
                  <a:srgbClr val="FF0000"/>
                </a:solidFill>
              </a:rPr>
              <a:t>es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devant la salle des fêtes. Près de la boulangerie,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sont</a:t>
            </a:r>
            <a:r>
              <a:rPr lang="fr-FR" sz="2100" b="1" dirty="0" smtClean="0">
                <a:solidFill>
                  <a:srgbClr val="FF0000"/>
                </a:solidFill>
              </a:rPr>
              <a:t> resté</a:t>
            </a:r>
            <a:r>
              <a:rPr lang="fr-FR" sz="2100" b="1" u="sng" dirty="0" smtClean="0">
                <a:solidFill>
                  <a:srgbClr val="FF0000"/>
                </a:solidFill>
              </a:rPr>
              <a:t>es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un moment devant le magasin de la fleuriste pour dessiner sa vitrine. </a:t>
            </a:r>
            <a:r>
              <a:rPr lang="fr-FR" sz="2100" b="1" dirty="0" smtClean="0">
                <a:solidFill>
                  <a:srgbClr val="0070C0"/>
                </a:solidFill>
              </a:rPr>
              <a:t>Elles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poursuivi </a:t>
            </a:r>
            <a:r>
              <a:rPr lang="fr-FR" sz="2100" b="1" dirty="0" smtClean="0">
                <a:solidFill>
                  <a:srgbClr val="92D050"/>
                </a:solidFill>
              </a:rPr>
              <a:t>leur </a:t>
            </a:r>
            <a:r>
              <a:rPr lang="fr-FR" sz="2100" dirty="0" smtClean="0"/>
              <a:t>route </a:t>
            </a:r>
            <a:r>
              <a:rPr lang="fr-FR" sz="2100" dirty="0" smtClean="0"/>
              <a:t>jusqu’aux feux tricolores. Là, </a:t>
            </a:r>
            <a:r>
              <a:rPr lang="fr-FR" sz="2100" b="1" dirty="0" smtClean="0">
                <a:solidFill>
                  <a:srgbClr val="0070C0"/>
                </a:solidFill>
              </a:rPr>
              <a:t>elles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fait </a:t>
            </a:r>
            <a:r>
              <a:rPr lang="fr-FR" sz="2100" dirty="0" smtClean="0"/>
              <a:t>demi-tour et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retourné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vers l’école.</a:t>
            </a:r>
          </a:p>
          <a:p>
            <a:pPr algn="just"/>
            <a:r>
              <a:rPr lang="fr-FR" sz="2100" dirty="0" smtClean="0"/>
              <a:t>Un peu plus loin,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tourné </a:t>
            </a:r>
            <a:r>
              <a:rPr lang="fr-FR" sz="2100" dirty="0" smtClean="0"/>
              <a:t>à droite et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arrivé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devant le lavoir. A côté,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vu</a:t>
            </a:r>
            <a:r>
              <a:rPr lang="fr-FR" sz="2100" dirty="0" smtClean="0"/>
              <a:t> la maison de Pierre. Puis,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emprunté </a:t>
            </a:r>
            <a:r>
              <a:rPr lang="fr-FR" sz="2100" dirty="0" smtClean="0"/>
              <a:t>la rue de la Corderie.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longé </a:t>
            </a:r>
            <a:r>
              <a:rPr lang="fr-FR" sz="2100" dirty="0" smtClean="0"/>
              <a:t>le groupe scolaire Louis Aragon. Enfin,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revenu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à </a:t>
            </a:r>
            <a:r>
              <a:rPr lang="fr-FR" sz="2100" b="1" dirty="0" smtClean="0">
                <a:solidFill>
                  <a:srgbClr val="92D050"/>
                </a:solidFill>
              </a:rPr>
              <a:t>son</a:t>
            </a:r>
            <a:r>
              <a:rPr lang="fr-FR" sz="2100" dirty="0" smtClean="0"/>
              <a:t> école près de la poste.</a:t>
            </a:r>
          </a:p>
          <a:p>
            <a:pPr algn="just"/>
            <a:r>
              <a:rPr lang="fr-FR" sz="2100" dirty="0" smtClean="0"/>
              <a:t>A ce moment-là, il a commencé à pleuvoir. Pourtant, à </a:t>
            </a:r>
            <a:r>
              <a:rPr lang="fr-FR" sz="2100" b="1" dirty="0" smtClean="0">
                <a:solidFill>
                  <a:srgbClr val="92D050"/>
                </a:solidFill>
              </a:rPr>
              <a:t>son</a:t>
            </a:r>
            <a:r>
              <a:rPr lang="fr-FR" sz="2100" dirty="0" smtClean="0"/>
              <a:t> départ de l’école, il faisait beau. Alors,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rentré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dans la classe et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tracé </a:t>
            </a:r>
            <a:r>
              <a:rPr lang="fr-FR" sz="2100" dirty="0" smtClean="0"/>
              <a:t>l’itinéraire sur le plan du village. Ensuite, comme il ne pleuvait plus,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allé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en récréation.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2324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100" b="1" dirty="0" smtClean="0"/>
              <a:t>Texte </a:t>
            </a:r>
            <a:r>
              <a:rPr lang="fr-FR" sz="2100" b="1" dirty="0" smtClean="0"/>
              <a:t>21 </a:t>
            </a:r>
            <a:r>
              <a:rPr lang="fr-FR" sz="2100" b="1" dirty="0" smtClean="0"/>
              <a:t>- Une sortie dans le village </a:t>
            </a:r>
            <a:r>
              <a:rPr lang="fr-FR" sz="2100" b="1" dirty="0" smtClean="0"/>
              <a:t>(3)</a:t>
            </a:r>
            <a:endParaRPr lang="fr-FR" sz="2100" b="1" dirty="0" smtClean="0"/>
          </a:p>
          <a:p>
            <a:pPr algn="just"/>
            <a:endParaRPr lang="fr-FR" sz="2100" dirty="0" smtClean="0"/>
          </a:p>
          <a:p>
            <a:pPr algn="just"/>
            <a:r>
              <a:rPr lang="fr-FR" sz="2100" dirty="0" smtClean="0"/>
              <a:t>Hier, </a:t>
            </a:r>
            <a:r>
              <a:rPr lang="fr-FR" sz="2100" b="1" dirty="0" smtClean="0">
                <a:solidFill>
                  <a:srgbClr val="0070C0"/>
                </a:solidFill>
              </a:rPr>
              <a:t>les fillettes </a:t>
            </a:r>
            <a:r>
              <a:rPr lang="fr-FR" sz="2100" b="1" dirty="0" smtClean="0">
                <a:solidFill>
                  <a:srgbClr val="FF0000"/>
                </a:solidFill>
              </a:rPr>
              <a:t> ont fait </a:t>
            </a:r>
            <a:r>
              <a:rPr lang="fr-FR" sz="2100" dirty="0" smtClean="0"/>
              <a:t>une sortie dans le village. </a:t>
            </a:r>
            <a:r>
              <a:rPr lang="fr-FR" sz="2100" b="1" dirty="0" smtClean="0">
                <a:solidFill>
                  <a:srgbClr val="0070C0"/>
                </a:solidFill>
              </a:rPr>
              <a:t>Elles 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emporté </a:t>
            </a:r>
            <a:r>
              <a:rPr lang="fr-FR" sz="2100" dirty="0" smtClean="0"/>
              <a:t>une feuille et un crayon. </a:t>
            </a:r>
            <a:r>
              <a:rPr lang="fr-FR" sz="2100" b="1" dirty="0" smtClean="0">
                <a:solidFill>
                  <a:srgbClr val="0070C0"/>
                </a:solidFill>
              </a:rPr>
              <a:t>Elle</a:t>
            </a:r>
            <a:r>
              <a:rPr lang="fr-FR" sz="2100" b="1" dirty="0" smtClean="0">
                <a:solidFill>
                  <a:srgbClr val="0070C0"/>
                </a:solidFill>
              </a:rPr>
              <a:t>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 </a:t>
            </a:r>
            <a:r>
              <a:rPr lang="fr-FR" sz="2100" b="1" dirty="0" smtClean="0">
                <a:solidFill>
                  <a:srgbClr val="FF0000"/>
                </a:solidFill>
              </a:rPr>
              <a:t>quitté </a:t>
            </a:r>
            <a:r>
              <a:rPr lang="fr-FR" sz="2100" dirty="0" smtClean="0"/>
              <a:t>l’école et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tourné </a:t>
            </a:r>
            <a:r>
              <a:rPr lang="fr-FR" sz="2100" dirty="0" smtClean="0"/>
              <a:t>à gauche. Sur la place du village,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photographié</a:t>
            </a:r>
            <a:r>
              <a:rPr lang="fr-FR" sz="2100" dirty="0" smtClean="0"/>
              <a:t> la mairie. À gauche,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observé </a:t>
            </a:r>
            <a:r>
              <a:rPr lang="fr-FR" sz="2100" dirty="0" smtClean="0"/>
              <a:t>le monument aux morts. Ensuite,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regardé </a:t>
            </a:r>
            <a:r>
              <a:rPr lang="fr-FR" sz="2100" dirty="0" smtClean="0"/>
              <a:t>toutes les rues partant du rondpoint.</a:t>
            </a:r>
          </a:p>
          <a:p>
            <a:pPr algn="just"/>
            <a:r>
              <a:rPr lang="fr-FR" sz="2100" b="1" dirty="0" smtClean="0">
                <a:solidFill>
                  <a:srgbClr val="0070C0"/>
                </a:solidFill>
              </a:rPr>
              <a:t>Elles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lu </a:t>
            </a:r>
            <a:r>
              <a:rPr lang="fr-FR" sz="2100" dirty="0" smtClean="0"/>
              <a:t>leur nom. A droite de la mairie,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vu </a:t>
            </a:r>
            <a:r>
              <a:rPr lang="fr-FR" sz="2100" dirty="0" smtClean="0"/>
              <a:t>l’église.</a:t>
            </a:r>
          </a:p>
          <a:p>
            <a:pPr algn="just"/>
            <a:r>
              <a:rPr lang="fr-FR" sz="2100" dirty="0" smtClean="0"/>
              <a:t>Puis,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pris </a:t>
            </a:r>
            <a:r>
              <a:rPr lang="fr-FR" sz="2100" dirty="0" smtClean="0"/>
              <a:t>la rue du Grand Chemin.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sont</a:t>
            </a:r>
            <a:r>
              <a:rPr lang="fr-FR" sz="2100" b="1" dirty="0" smtClean="0">
                <a:solidFill>
                  <a:srgbClr val="FF0000"/>
                </a:solidFill>
              </a:rPr>
              <a:t> passé</a:t>
            </a:r>
            <a:r>
              <a:rPr lang="fr-FR" sz="2100" b="1" u="sng" dirty="0" smtClean="0">
                <a:solidFill>
                  <a:srgbClr val="FF0000"/>
                </a:solidFill>
              </a:rPr>
              <a:t>es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devant la salle des fêtes. Près de la boulangerie,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sont</a:t>
            </a:r>
            <a:r>
              <a:rPr lang="fr-FR" sz="2100" b="1" dirty="0" smtClean="0">
                <a:solidFill>
                  <a:srgbClr val="FF0000"/>
                </a:solidFill>
              </a:rPr>
              <a:t> resté</a:t>
            </a:r>
            <a:r>
              <a:rPr lang="fr-FR" sz="2100" b="1" u="sng" dirty="0" smtClean="0">
                <a:solidFill>
                  <a:srgbClr val="FF0000"/>
                </a:solidFill>
              </a:rPr>
              <a:t>es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un moment devant le magasin de la fleuriste pour dessiner sa vitrine. </a:t>
            </a:r>
            <a:r>
              <a:rPr lang="fr-FR" sz="2100" b="1" dirty="0" smtClean="0">
                <a:solidFill>
                  <a:srgbClr val="0070C0"/>
                </a:solidFill>
              </a:rPr>
              <a:t>Elles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poursuivi </a:t>
            </a:r>
            <a:r>
              <a:rPr lang="fr-FR" sz="2100" b="1" dirty="0" smtClean="0">
                <a:solidFill>
                  <a:srgbClr val="92D050"/>
                </a:solidFill>
              </a:rPr>
              <a:t>leur </a:t>
            </a:r>
            <a:r>
              <a:rPr lang="fr-FR" sz="2100" dirty="0" smtClean="0"/>
              <a:t>route </a:t>
            </a:r>
            <a:r>
              <a:rPr lang="fr-FR" sz="2100" dirty="0" smtClean="0"/>
              <a:t>jusqu’aux feux tricolores. Là, </a:t>
            </a:r>
            <a:r>
              <a:rPr lang="fr-FR" sz="2100" b="1" dirty="0" smtClean="0">
                <a:solidFill>
                  <a:srgbClr val="0070C0"/>
                </a:solidFill>
              </a:rPr>
              <a:t>elles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fait </a:t>
            </a:r>
            <a:r>
              <a:rPr lang="fr-FR" sz="2100" dirty="0" smtClean="0"/>
              <a:t>demi-tour et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sont</a:t>
            </a:r>
            <a:r>
              <a:rPr lang="fr-FR" sz="2100" b="1" dirty="0" smtClean="0">
                <a:solidFill>
                  <a:srgbClr val="FF0000"/>
                </a:solidFill>
              </a:rPr>
              <a:t> retourné</a:t>
            </a:r>
            <a:r>
              <a:rPr lang="fr-FR" sz="2100" b="1" u="sng" dirty="0" smtClean="0">
                <a:solidFill>
                  <a:srgbClr val="FF0000"/>
                </a:solidFill>
              </a:rPr>
              <a:t>es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vers l’école.</a:t>
            </a:r>
          </a:p>
          <a:p>
            <a:pPr algn="just"/>
            <a:r>
              <a:rPr lang="fr-FR" sz="2100" dirty="0" smtClean="0"/>
              <a:t>Un peu plus loin,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tourné </a:t>
            </a:r>
            <a:r>
              <a:rPr lang="fr-FR" sz="2100" dirty="0" smtClean="0"/>
              <a:t>à droite et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arrivé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devant le lavoir. A côté,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vu</a:t>
            </a:r>
            <a:r>
              <a:rPr lang="fr-FR" sz="2100" dirty="0" smtClean="0"/>
              <a:t> la maison de Pierre. Puis,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emprunté </a:t>
            </a:r>
            <a:r>
              <a:rPr lang="fr-FR" sz="2100" dirty="0" smtClean="0"/>
              <a:t>la rue de la Corderie.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longé </a:t>
            </a:r>
            <a:r>
              <a:rPr lang="fr-FR" sz="2100" dirty="0" smtClean="0"/>
              <a:t>le groupe scolaire Louis Aragon. Enfin,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revenu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à </a:t>
            </a:r>
            <a:r>
              <a:rPr lang="fr-FR" sz="2100" b="1" dirty="0" smtClean="0">
                <a:solidFill>
                  <a:srgbClr val="92D050"/>
                </a:solidFill>
              </a:rPr>
              <a:t>son</a:t>
            </a:r>
            <a:r>
              <a:rPr lang="fr-FR" sz="2100" dirty="0" smtClean="0"/>
              <a:t> école près de la poste.</a:t>
            </a:r>
          </a:p>
          <a:p>
            <a:pPr algn="just"/>
            <a:r>
              <a:rPr lang="fr-FR" sz="2100" dirty="0" smtClean="0"/>
              <a:t>A ce moment-là, il a commencé à pleuvoir. Pourtant, à </a:t>
            </a:r>
            <a:r>
              <a:rPr lang="fr-FR" sz="2100" b="1" dirty="0" smtClean="0">
                <a:solidFill>
                  <a:srgbClr val="92D050"/>
                </a:solidFill>
              </a:rPr>
              <a:t>son</a:t>
            </a:r>
            <a:r>
              <a:rPr lang="fr-FR" sz="2100" dirty="0" smtClean="0"/>
              <a:t> départ de l’école, il faisait beau. Alors,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rentré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dans la classe et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tracé </a:t>
            </a:r>
            <a:r>
              <a:rPr lang="fr-FR" sz="2100" dirty="0" smtClean="0"/>
              <a:t>l’itinéraire sur le plan du village. Ensuite, comme il ne pleuvait plus,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allé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en récréation.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100" b="1" dirty="0" smtClean="0"/>
              <a:t>Texte </a:t>
            </a:r>
            <a:r>
              <a:rPr lang="fr-FR" sz="2100" b="1" dirty="0" smtClean="0"/>
              <a:t>21 </a:t>
            </a:r>
            <a:r>
              <a:rPr lang="fr-FR" sz="2100" b="1" dirty="0" smtClean="0"/>
              <a:t>- Une sortie dans le village </a:t>
            </a:r>
            <a:r>
              <a:rPr lang="fr-FR" sz="2100" b="1" dirty="0" smtClean="0"/>
              <a:t>(3)</a:t>
            </a:r>
            <a:endParaRPr lang="fr-FR" sz="2100" b="1" dirty="0" smtClean="0"/>
          </a:p>
          <a:p>
            <a:pPr algn="just"/>
            <a:endParaRPr lang="fr-FR" sz="2100" dirty="0" smtClean="0"/>
          </a:p>
          <a:p>
            <a:pPr algn="just"/>
            <a:r>
              <a:rPr lang="fr-FR" sz="2100" dirty="0" smtClean="0"/>
              <a:t>Hier, </a:t>
            </a:r>
            <a:r>
              <a:rPr lang="fr-FR" sz="2100" b="1" dirty="0" smtClean="0">
                <a:solidFill>
                  <a:srgbClr val="0070C0"/>
                </a:solidFill>
              </a:rPr>
              <a:t>les fillettes </a:t>
            </a:r>
            <a:r>
              <a:rPr lang="fr-FR" sz="2100" b="1" dirty="0" smtClean="0">
                <a:solidFill>
                  <a:srgbClr val="FF0000"/>
                </a:solidFill>
              </a:rPr>
              <a:t> ont fait </a:t>
            </a:r>
            <a:r>
              <a:rPr lang="fr-FR" sz="2100" dirty="0" smtClean="0"/>
              <a:t>une sortie dans le village. </a:t>
            </a:r>
            <a:r>
              <a:rPr lang="fr-FR" sz="2100" b="1" dirty="0" smtClean="0">
                <a:solidFill>
                  <a:srgbClr val="0070C0"/>
                </a:solidFill>
              </a:rPr>
              <a:t>Elles 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emporté </a:t>
            </a:r>
            <a:r>
              <a:rPr lang="fr-FR" sz="2100" dirty="0" smtClean="0"/>
              <a:t>une feuille et un crayon. </a:t>
            </a:r>
            <a:r>
              <a:rPr lang="fr-FR" sz="2100" b="1" dirty="0" smtClean="0">
                <a:solidFill>
                  <a:srgbClr val="0070C0"/>
                </a:solidFill>
              </a:rPr>
              <a:t>Elle</a:t>
            </a:r>
            <a:r>
              <a:rPr lang="fr-FR" sz="2100" b="1" dirty="0" smtClean="0">
                <a:solidFill>
                  <a:srgbClr val="0070C0"/>
                </a:solidFill>
              </a:rPr>
              <a:t>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 </a:t>
            </a:r>
            <a:r>
              <a:rPr lang="fr-FR" sz="2100" b="1" dirty="0" smtClean="0">
                <a:solidFill>
                  <a:srgbClr val="FF0000"/>
                </a:solidFill>
              </a:rPr>
              <a:t>quitté </a:t>
            </a:r>
            <a:r>
              <a:rPr lang="fr-FR" sz="2100" dirty="0" smtClean="0"/>
              <a:t>l’école et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tourné </a:t>
            </a:r>
            <a:r>
              <a:rPr lang="fr-FR" sz="2100" dirty="0" smtClean="0"/>
              <a:t>à gauche. Sur la place du village,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photographié</a:t>
            </a:r>
            <a:r>
              <a:rPr lang="fr-FR" sz="2100" dirty="0" smtClean="0"/>
              <a:t> la mairie. À gauche,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observé </a:t>
            </a:r>
            <a:r>
              <a:rPr lang="fr-FR" sz="2100" dirty="0" smtClean="0"/>
              <a:t>le monument aux morts. Ensuite,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regardé </a:t>
            </a:r>
            <a:r>
              <a:rPr lang="fr-FR" sz="2100" dirty="0" smtClean="0"/>
              <a:t>toutes les rues partant du rondpoint.</a:t>
            </a:r>
          </a:p>
          <a:p>
            <a:pPr algn="just"/>
            <a:r>
              <a:rPr lang="fr-FR" sz="2100" b="1" dirty="0" smtClean="0">
                <a:solidFill>
                  <a:srgbClr val="0070C0"/>
                </a:solidFill>
              </a:rPr>
              <a:t>Elles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lu </a:t>
            </a:r>
            <a:r>
              <a:rPr lang="fr-FR" sz="2100" dirty="0" smtClean="0"/>
              <a:t>leur nom. A droite de la mairie,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vu </a:t>
            </a:r>
            <a:r>
              <a:rPr lang="fr-FR" sz="2100" dirty="0" smtClean="0"/>
              <a:t>l’église.</a:t>
            </a:r>
          </a:p>
          <a:p>
            <a:pPr algn="just"/>
            <a:r>
              <a:rPr lang="fr-FR" sz="2100" dirty="0" smtClean="0"/>
              <a:t>Puis,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pris </a:t>
            </a:r>
            <a:r>
              <a:rPr lang="fr-FR" sz="2100" dirty="0" smtClean="0"/>
              <a:t>la rue du Grand Chemin.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sont</a:t>
            </a:r>
            <a:r>
              <a:rPr lang="fr-FR" sz="2100" b="1" dirty="0" smtClean="0">
                <a:solidFill>
                  <a:srgbClr val="FF0000"/>
                </a:solidFill>
              </a:rPr>
              <a:t> passé</a:t>
            </a:r>
            <a:r>
              <a:rPr lang="fr-FR" sz="2100" b="1" u="sng" dirty="0" smtClean="0">
                <a:solidFill>
                  <a:srgbClr val="FF0000"/>
                </a:solidFill>
              </a:rPr>
              <a:t>es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devant la salle des fêtes. Près de la boulangerie,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sont</a:t>
            </a:r>
            <a:r>
              <a:rPr lang="fr-FR" sz="2100" b="1" dirty="0" smtClean="0">
                <a:solidFill>
                  <a:srgbClr val="FF0000"/>
                </a:solidFill>
              </a:rPr>
              <a:t> resté</a:t>
            </a:r>
            <a:r>
              <a:rPr lang="fr-FR" sz="2100" b="1" u="sng" dirty="0" smtClean="0">
                <a:solidFill>
                  <a:srgbClr val="FF0000"/>
                </a:solidFill>
              </a:rPr>
              <a:t>es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un moment devant le magasin de la fleuriste pour dessiner sa vitrine. </a:t>
            </a:r>
            <a:r>
              <a:rPr lang="fr-FR" sz="2100" b="1" dirty="0" smtClean="0">
                <a:solidFill>
                  <a:srgbClr val="0070C0"/>
                </a:solidFill>
              </a:rPr>
              <a:t>Elles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poursuivi </a:t>
            </a:r>
            <a:r>
              <a:rPr lang="fr-FR" sz="2100" b="1" dirty="0" smtClean="0">
                <a:solidFill>
                  <a:srgbClr val="92D050"/>
                </a:solidFill>
              </a:rPr>
              <a:t>leur </a:t>
            </a:r>
            <a:r>
              <a:rPr lang="fr-FR" sz="2100" dirty="0" smtClean="0"/>
              <a:t>route </a:t>
            </a:r>
            <a:r>
              <a:rPr lang="fr-FR" sz="2100" dirty="0" smtClean="0"/>
              <a:t>jusqu’aux feux tricolores. Là, </a:t>
            </a:r>
            <a:r>
              <a:rPr lang="fr-FR" sz="2100" b="1" dirty="0" smtClean="0">
                <a:solidFill>
                  <a:srgbClr val="0070C0"/>
                </a:solidFill>
              </a:rPr>
              <a:t>elles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fait </a:t>
            </a:r>
            <a:r>
              <a:rPr lang="fr-FR" sz="2100" dirty="0" smtClean="0"/>
              <a:t>demi-tour et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sont</a:t>
            </a:r>
            <a:r>
              <a:rPr lang="fr-FR" sz="2100" b="1" dirty="0" smtClean="0">
                <a:solidFill>
                  <a:srgbClr val="FF0000"/>
                </a:solidFill>
              </a:rPr>
              <a:t> retourné</a:t>
            </a:r>
            <a:r>
              <a:rPr lang="fr-FR" sz="2100" b="1" u="sng" dirty="0" smtClean="0">
                <a:solidFill>
                  <a:srgbClr val="FF0000"/>
                </a:solidFill>
              </a:rPr>
              <a:t>es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vers l’école.</a:t>
            </a:r>
          </a:p>
          <a:p>
            <a:pPr algn="just"/>
            <a:r>
              <a:rPr lang="fr-FR" sz="2100" dirty="0" smtClean="0"/>
              <a:t>Un peu plus loin,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tourné </a:t>
            </a:r>
            <a:r>
              <a:rPr lang="fr-FR" sz="2100" dirty="0" smtClean="0"/>
              <a:t>à droite et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arrivé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devant le lavoir. A côté,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vu</a:t>
            </a:r>
            <a:r>
              <a:rPr lang="fr-FR" sz="2100" dirty="0" smtClean="0"/>
              <a:t> la maison de Pierre. Puis,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emprunté </a:t>
            </a:r>
            <a:r>
              <a:rPr lang="fr-FR" sz="2100" dirty="0" smtClean="0"/>
              <a:t>la rue de la Corderie.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longé </a:t>
            </a:r>
            <a:r>
              <a:rPr lang="fr-FR" sz="2100" dirty="0" smtClean="0"/>
              <a:t>le groupe scolaire Louis Aragon. Enfin,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revenu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à </a:t>
            </a:r>
            <a:r>
              <a:rPr lang="fr-FR" sz="2100" b="1" dirty="0" smtClean="0">
                <a:solidFill>
                  <a:srgbClr val="92D050"/>
                </a:solidFill>
              </a:rPr>
              <a:t>son</a:t>
            </a:r>
            <a:r>
              <a:rPr lang="fr-FR" sz="2100" dirty="0" smtClean="0"/>
              <a:t> école près de la poste.</a:t>
            </a:r>
          </a:p>
          <a:p>
            <a:pPr algn="just"/>
            <a:r>
              <a:rPr lang="fr-FR" sz="2100" dirty="0" smtClean="0"/>
              <a:t>A ce moment-là, il a commencé à pleuvoir. Pourtant, à </a:t>
            </a:r>
            <a:r>
              <a:rPr lang="fr-FR" sz="2100" b="1" dirty="0" smtClean="0">
                <a:solidFill>
                  <a:srgbClr val="92D050"/>
                </a:solidFill>
              </a:rPr>
              <a:t>son</a:t>
            </a:r>
            <a:r>
              <a:rPr lang="fr-FR" sz="2100" dirty="0" smtClean="0"/>
              <a:t> départ de l’école, il faisait beau. Alors,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rentré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dans la classe et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tracé </a:t>
            </a:r>
            <a:r>
              <a:rPr lang="fr-FR" sz="2100" dirty="0" smtClean="0"/>
              <a:t>l’itinéraire sur le plan du village. Ensuite, comme il ne pleuvait plus,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allé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en récréation.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100" b="1" dirty="0" smtClean="0"/>
              <a:t>Texte </a:t>
            </a:r>
            <a:r>
              <a:rPr lang="fr-FR" sz="2100" b="1" dirty="0" smtClean="0"/>
              <a:t>21 </a:t>
            </a:r>
            <a:r>
              <a:rPr lang="fr-FR" sz="2100" b="1" dirty="0" smtClean="0"/>
              <a:t>- Une sortie dans le village </a:t>
            </a:r>
            <a:r>
              <a:rPr lang="fr-FR" sz="2100" b="1" dirty="0" smtClean="0"/>
              <a:t>(3)</a:t>
            </a:r>
            <a:endParaRPr lang="fr-FR" sz="2100" b="1" dirty="0" smtClean="0"/>
          </a:p>
          <a:p>
            <a:pPr algn="just"/>
            <a:endParaRPr lang="fr-FR" sz="2100" dirty="0" smtClean="0"/>
          </a:p>
          <a:p>
            <a:pPr algn="just"/>
            <a:r>
              <a:rPr lang="fr-FR" sz="2100" dirty="0" smtClean="0"/>
              <a:t>Hier, </a:t>
            </a:r>
            <a:r>
              <a:rPr lang="fr-FR" sz="2100" b="1" dirty="0" smtClean="0">
                <a:solidFill>
                  <a:srgbClr val="0070C0"/>
                </a:solidFill>
              </a:rPr>
              <a:t>les fillettes </a:t>
            </a:r>
            <a:r>
              <a:rPr lang="fr-FR" sz="2100" b="1" dirty="0" smtClean="0">
                <a:solidFill>
                  <a:srgbClr val="FF0000"/>
                </a:solidFill>
              </a:rPr>
              <a:t> ont fait </a:t>
            </a:r>
            <a:r>
              <a:rPr lang="fr-FR" sz="2100" dirty="0" smtClean="0"/>
              <a:t>une sortie dans le village. </a:t>
            </a:r>
            <a:r>
              <a:rPr lang="fr-FR" sz="2100" b="1" dirty="0" smtClean="0">
                <a:solidFill>
                  <a:srgbClr val="0070C0"/>
                </a:solidFill>
              </a:rPr>
              <a:t>Elles 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emporté </a:t>
            </a:r>
            <a:r>
              <a:rPr lang="fr-FR" sz="2100" dirty="0" smtClean="0"/>
              <a:t>une feuille et un crayon. </a:t>
            </a:r>
            <a:r>
              <a:rPr lang="fr-FR" sz="2100" b="1" dirty="0" smtClean="0">
                <a:solidFill>
                  <a:srgbClr val="0070C0"/>
                </a:solidFill>
              </a:rPr>
              <a:t>Elle</a:t>
            </a:r>
            <a:r>
              <a:rPr lang="fr-FR" sz="2100" b="1" dirty="0" smtClean="0">
                <a:solidFill>
                  <a:srgbClr val="0070C0"/>
                </a:solidFill>
              </a:rPr>
              <a:t>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 </a:t>
            </a:r>
            <a:r>
              <a:rPr lang="fr-FR" sz="2100" b="1" dirty="0" smtClean="0">
                <a:solidFill>
                  <a:srgbClr val="FF0000"/>
                </a:solidFill>
              </a:rPr>
              <a:t>quitté </a:t>
            </a:r>
            <a:r>
              <a:rPr lang="fr-FR" sz="2100" dirty="0" smtClean="0"/>
              <a:t>l’école et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tourné </a:t>
            </a:r>
            <a:r>
              <a:rPr lang="fr-FR" sz="2100" dirty="0" smtClean="0"/>
              <a:t>à gauche. Sur la place du village,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photographié</a:t>
            </a:r>
            <a:r>
              <a:rPr lang="fr-FR" sz="2100" dirty="0" smtClean="0"/>
              <a:t> la mairie. À gauche,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observé </a:t>
            </a:r>
            <a:r>
              <a:rPr lang="fr-FR" sz="2100" dirty="0" smtClean="0"/>
              <a:t>le monument aux morts. Ensuite,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regardé </a:t>
            </a:r>
            <a:r>
              <a:rPr lang="fr-FR" sz="2100" dirty="0" smtClean="0"/>
              <a:t>toutes les rues partant du rondpoint.</a:t>
            </a:r>
          </a:p>
          <a:p>
            <a:pPr algn="just"/>
            <a:r>
              <a:rPr lang="fr-FR" sz="2100" b="1" dirty="0" smtClean="0">
                <a:solidFill>
                  <a:srgbClr val="0070C0"/>
                </a:solidFill>
              </a:rPr>
              <a:t>Elles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lu </a:t>
            </a:r>
            <a:r>
              <a:rPr lang="fr-FR" sz="2100" dirty="0" smtClean="0"/>
              <a:t>leur nom. A droite de la mairie,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vu </a:t>
            </a:r>
            <a:r>
              <a:rPr lang="fr-FR" sz="2100" dirty="0" smtClean="0"/>
              <a:t>l’église.</a:t>
            </a:r>
          </a:p>
          <a:p>
            <a:pPr algn="just"/>
            <a:r>
              <a:rPr lang="fr-FR" sz="2100" dirty="0" smtClean="0"/>
              <a:t>Puis,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pris </a:t>
            </a:r>
            <a:r>
              <a:rPr lang="fr-FR" sz="2100" dirty="0" smtClean="0"/>
              <a:t>la rue du Grand Chemin.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sont</a:t>
            </a:r>
            <a:r>
              <a:rPr lang="fr-FR" sz="2100" b="1" dirty="0" smtClean="0">
                <a:solidFill>
                  <a:srgbClr val="FF0000"/>
                </a:solidFill>
              </a:rPr>
              <a:t> passé</a:t>
            </a:r>
            <a:r>
              <a:rPr lang="fr-FR" sz="2100" b="1" u="sng" dirty="0" smtClean="0">
                <a:solidFill>
                  <a:srgbClr val="FF0000"/>
                </a:solidFill>
              </a:rPr>
              <a:t>es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devant la salle des fêtes. Près de la boulangerie,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sont</a:t>
            </a:r>
            <a:r>
              <a:rPr lang="fr-FR" sz="2100" b="1" dirty="0" smtClean="0">
                <a:solidFill>
                  <a:srgbClr val="FF0000"/>
                </a:solidFill>
              </a:rPr>
              <a:t> resté</a:t>
            </a:r>
            <a:r>
              <a:rPr lang="fr-FR" sz="2100" b="1" u="sng" dirty="0" smtClean="0">
                <a:solidFill>
                  <a:srgbClr val="FF0000"/>
                </a:solidFill>
              </a:rPr>
              <a:t>es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un moment devant le magasin de la fleuriste pour dessiner sa vitrine. </a:t>
            </a:r>
            <a:r>
              <a:rPr lang="fr-FR" sz="2100" b="1" dirty="0" smtClean="0">
                <a:solidFill>
                  <a:srgbClr val="0070C0"/>
                </a:solidFill>
              </a:rPr>
              <a:t>Elles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poursuivi </a:t>
            </a:r>
            <a:r>
              <a:rPr lang="fr-FR" sz="2100" b="1" dirty="0" smtClean="0">
                <a:solidFill>
                  <a:srgbClr val="92D050"/>
                </a:solidFill>
              </a:rPr>
              <a:t>leur </a:t>
            </a:r>
            <a:r>
              <a:rPr lang="fr-FR" sz="2100" dirty="0" smtClean="0"/>
              <a:t>route </a:t>
            </a:r>
            <a:r>
              <a:rPr lang="fr-FR" sz="2100" dirty="0" smtClean="0"/>
              <a:t>jusqu’aux feux tricolores. Là, </a:t>
            </a:r>
            <a:r>
              <a:rPr lang="fr-FR" sz="2100" b="1" dirty="0" smtClean="0">
                <a:solidFill>
                  <a:srgbClr val="0070C0"/>
                </a:solidFill>
              </a:rPr>
              <a:t>elles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fait </a:t>
            </a:r>
            <a:r>
              <a:rPr lang="fr-FR" sz="2100" dirty="0" smtClean="0"/>
              <a:t>demi-tour et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sont</a:t>
            </a:r>
            <a:r>
              <a:rPr lang="fr-FR" sz="2100" b="1" dirty="0" smtClean="0">
                <a:solidFill>
                  <a:srgbClr val="FF0000"/>
                </a:solidFill>
              </a:rPr>
              <a:t> retourné</a:t>
            </a:r>
            <a:r>
              <a:rPr lang="fr-FR" sz="2100" b="1" u="sng" dirty="0" smtClean="0">
                <a:solidFill>
                  <a:srgbClr val="FF0000"/>
                </a:solidFill>
              </a:rPr>
              <a:t>es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vers l’école.</a:t>
            </a:r>
          </a:p>
          <a:p>
            <a:pPr algn="just"/>
            <a:r>
              <a:rPr lang="fr-FR" sz="2100" dirty="0" smtClean="0"/>
              <a:t>Un peu plus loin,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tourné </a:t>
            </a:r>
            <a:r>
              <a:rPr lang="fr-FR" sz="2100" dirty="0" smtClean="0"/>
              <a:t>à droite et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sont</a:t>
            </a:r>
            <a:r>
              <a:rPr lang="fr-FR" sz="2100" b="1" dirty="0" smtClean="0">
                <a:solidFill>
                  <a:srgbClr val="FF0000"/>
                </a:solidFill>
              </a:rPr>
              <a:t> arrivé</a:t>
            </a:r>
            <a:r>
              <a:rPr lang="fr-FR" sz="2100" b="1" u="sng" dirty="0" smtClean="0">
                <a:solidFill>
                  <a:srgbClr val="FF0000"/>
                </a:solidFill>
              </a:rPr>
              <a:t>es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devant le lavoir. A côté,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vu</a:t>
            </a:r>
            <a:r>
              <a:rPr lang="fr-FR" sz="2100" dirty="0" smtClean="0"/>
              <a:t> la maison de Pierre. Puis,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emprunté </a:t>
            </a:r>
            <a:r>
              <a:rPr lang="fr-FR" sz="2100" dirty="0" smtClean="0"/>
              <a:t>la rue de la Corderie.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longé </a:t>
            </a:r>
            <a:r>
              <a:rPr lang="fr-FR" sz="2100" dirty="0" smtClean="0"/>
              <a:t>le groupe scolaire Louis Aragon. Enfin,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revenu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à </a:t>
            </a:r>
            <a:r>
              <a:rPr lang="fr-FR" sz="2100" b="1" dirty="0" smtClean="0">
                <a:solidFill>
                  <a:srgbClr val="92D050"/>
                </a:solidFill>
              </a:rPr>
              <a:t>son</a:t>
            </a:r>
            <a:r>
              <a:rPr lang="fr-FR" sz="2100" dirty="0" smtClean="0"/>
              <a:t> école près de la poste.</a:t>
            </a:r>
          </a:p>
          <a:p>
            <a:pPr algn="just"/>
            <a:r>
              <a:rPr lang="fr-FR" sz="2100" dirty="0" smtClean="0"/>
              <a:t>A ce moment-là, il a commencé à pleuvoir. Pourtant, à </a:t>
            </a:r>
            <a:r>
              <a:rPr lang="fr-FR" sz="2100" b="1" dirty="0" smtClean="0">
                <a:solidFill>
                  <a:srgbClr val="92D050"/>
                </a:solidFill>
              </a:rPr>
              <a:t>son</a:t>
            </a:r>
            <a:r>
              <a:rPr lang="fr-FR" sz="2100" dirty="0" smtClean="0"/>
              <a:t> départ de l’école, il faisait beau. Alors,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rentré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dans la classe et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tracé </a:t>
            </a:r>
            <a:r>
              <a:rPr lang="fr-FR" sz="2100" dirty="0" smtClean="0"/>
              <a:t>l’itinéraire sur le plan du village. Ensuite, comme il ne pleuvait plus,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allé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en récréation.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100" b="1" dirty="0" smtClean="0"/>
              <a:t>Texte </a:t>
            </a:r>
            <a:r>
              <a:rPr lang="fr-FR" sz="2100" b="1" dirty="0" smtClean="0"/>
              <a:t>21 </a:t>
            </a:r>
            <a:r>
              <a:rPr lang="fr-FR" sz="2100" b="1" dirty="0" smtClean="0"/>
              <a:t>- Une sortie dans le village </a:t>
            </a:r>
            <a:r>
              <a:rPr lang="fr-FR" sz="2100" b="1" dirty="0" smtClean="0"/>
              <a:t>(3)</a:t>
            </a:r>
            <a:endParaRPr lang="fr-FR" sz="2100" b="1" dirty="0" smtClean="0"/>
          </a:p>
          <a:p>
            <a:pPr algn="just"/>
            <a:endParaRPr lang="fr-FR" sz="2100" dirty="0" smtClean="0"/>
          </a:p>
          <a:p>
            <a:pPr algn="just"/>
            <a:r>
              <a:rPr lang="fr-FR" sz="2100" dirty="0" smtClean="0"/>
              <a:t>Hier, </a:t>
            </a:r>
            <a:r>
              <a:rPr lang="fr-FR" sz="2100" b="1" dirty="0" smtClean="0">
                <a:solidFill>
                  <a:srgbClr val="0070C0"/>
                </a:solidFill>
              </a:rPr>
              <a:t>les fillettes </a:t>
            </a:r>
            <a:r>
              <a:rPr lang="fr-FR" sz="2100" b="1" dirty="0" smtClean="0">
                <a:solidFill>
                  <a:srgbClr val="FF0000"/>
                </a:solidFill>
              </a:rPr>
              <a:t> ont fait </a:t>
            </a:r>
            <a:r>
              <a:rPr lang="fr-FR" sz="2100" dirty="0" smtClean="0"/>
              <a:t>une sortie dans le village. </a:t>
            </a:r>
            <a:r>
              <a:rPr lang="fr-FR" sz="2100" b="1" dirty="0" smtClean="0">
                <a:solidFill>
                  <a:srgbClr val="0070C0"/>
                </a:solidFill>
              </a:rPr>
              <a:t>Elles 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emporté </a:t>
            </a:r>
            <a:r>
              <a:rPr lang="fr-FR" sz="2100" dirty="0" smtClean="0"/>
              <a:t>une feuille et un crayon. </a:t>
            </a:r>
            <a:r>
              <a:rPr lang="fr-FR" sz="2100" b="1" dirty="0" smtClean="0">
                <a:solidFill>
                  <a:srgbClr val="0070C0"/>
                </a:solidFill>
              </a:rPr>
              <a:t>Elle</a:t>
            </a:r>
            <a:r>
              <a:rPr lang="fr-FR" sz="2100" b="1" dirty="0" smtClean="0">
                <a:solidFill>
                  <a:srgbClr val="0070C0"/>
                </a:solidFill>
              </a:rPr>
              <a:t>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 </a:t>
            </a:r>
            <a:r>
              <a:rPr lang="fr-FR" sz="2100" b="1" dirty="0" smtClean="0">
                <a:solidFill>
                  <a:srgbClr val="FF0000"/>
                </a:solidFill>
              </a:rPr>
              <a:t>quitté </a:t>
            </a:r>
            <a:r>
              <a:rPr lang="fr-FR" sz="2100" dirty="0" smtClean="0"/>
              <a:t>l’école et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tourné </a:t>
            </a:r>
            <a:r>
              <a:rPr lang="fr-FR" sz="2100" dirty="0" smtClean="0"/>
              <a:t>à gauche. Sur la place du village,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photographié</a:t>
            </a:r>
            <a:r>
              <a:rPr lang="fr-FR" sz="2100" dirty="0" smtClean="0"/>
              <a:t> la mairie. À gauche,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observé </a:t>
            </a:r>
            <a:r>
              <a:rPr lang="fr-FR" sz="2100" dirty="0" smtClean="0"/>
              <a:t>le monument aux morts. Ensuite,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regardé </a:t>
            </a:r>
            <a:r>
              <a:rPr lang="fr-FR" sz="2100" dirty="0" smtClean="0"/>
              <a:t>toutes les rues partant du rondpoint.</a:t>
            </a:r>
          </a:p>
          <a:p>
            <a:pPr algn="just"/>
            <a:r>
              <a:rPr lang="fr-FR" sz="2100" b="1" dirty="0" smtClean="0">
                <a:solidFill>
                  <a:srgbClr val="0070C0"/>
                </a:solidFill>
              </a:rPr>
              <a:t>Elles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lu </a:t>
            </a:r>
            <a:r>
              <a:rPr lang="fr-FR" sz="2100" dirty="0" smtClean="0"/>
              <a:t>leur nom. A droite de la mairie,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vu </a:t>
            </a:r>
            <a:r>
              <a:rPr lang="fr-FR" sz="2100" dirty="0" smtClean="0"/>
              <a:t>l’église.</a:t>
            </a:r>
          </a:p>
          <a:p>
            <a:pPr algn="just"/>
            <a:r>
              <a:rPr lang="fr-FR" sz="2100" dirty="0" smtClean="0"/>
              <a:t>Puis,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pris </a:t>
            </a:r>
            <a:r>
              <a:rPr lang="fr-FR" sz="2100" dirty="0" smtClean="0"/>
              <a:t>la rue du Grand Chemin.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sont</a:t>
            </a:r>
            <a:r>
              <a:rPr lang="fr-FR" sz="2100" b="1" dirty="0" smtClean="0">
                <a:solidFill>
                  <a:srgbClr val="FF0000"/>
                </a:solidFill>
              </a:rPr>
              <a:t> passé</a:t>
            </a:r>
            <a:r>
              <a:rPr lang="fr-FR" sz="2100" b="1" u="sng" dirty="0" smtClean="0">
                <a:solidFill>
                  <a:srgbClr val="FF0000"/>
                </a:solidFill>
              </a:rPr>
              <a:t>es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devant la salle des fêtes. Près de la boulangerie,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sont</a:t>
            </a:r>
            <a:r>
              <a:rPr lang="fr-FR" sz="2100" b="1" dirty="0" smtClean="0">
                <a:solidFill>
                  <a:srgbClr val="FF0000"/>
                </a:solidFill>
              </a:rPr>
              <a:t> resté</a:t>
            </a:r>
            <a:r>
              <a:rPr lang="fr-FR" sz="2100" b="1" u="sng" dirty="0" smtClean="0">
                <a:solidFill>
                  <a:srgbClr val="FF0000"/>
                </a:solidFill>
              </a:rPr>
              <a:t>es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un moment devant le magasin de la fleuriste pour dessiner sa vitrine. </a:t>
            </a:r>
            <a:r>
              <a:rPr lang="fr-FR" sz="2100" b="1" dirty="0" smtClean="0">
                <a:solidFill>
                  <a:srgbClr val="0070C0"/>
                </a:solidFill>
              </a:rPr>
              <a:t>Elles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poursuivi </a:t>
            </a:r>
            <a:r>
              <a:rPr lang="fr-FR" sz="2100" b="1" dirty="0" smtClean="0">
                <a:solidFill>
                  <a:srgbClr val="92D050"/>
                </a:solidFill>
              </a:rPr>
              <a:t>leur </a:t>
            </a:r>
            <a:r>
              <a:rPr lang="fr-FR" sz="2100" dirty="0" smtClean="0"/>
              <a:t>route </a:t>
            </a:r>
            <a:r>
              <a:rPr lang="fr-FR" sz="2100" dirty="0" smtClean="0"/>
              <a:t>jusqu’aux feux tricolores. Là, </a:t>
            </a:r>
            <a:r>
              <a:rPr lang="fr-FR" sz="2100" b="1" dirty="0" smtClean="0">
                <a:solidFill>
                  <a:srgbClr val="0070C0"/>
                </a:solidFill>
              </a:rPr>
              <a:t>elles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fait </a:t>
            </a:r>
            <a:r>
              <a:rPr lang="fr-FR" sz="2100" dirty="0" smtClean="0"/>
              <a:t>demi-tour et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sont</a:t>
            </a:r>
            <a:r>
              <a:rPr lang="fr-FR" sz="2100" b="1" dirty="0" smtClean="0">
                <a:solidFill>
                  <a:srgbClr val="FF0000"/>
                </a:solidFill>
              </a:rPr>
              <a:t> retourné</a:t>
            </a:r>
            <a:r>
              <a:rPr lang="fr-FR" sz="2100" b="1" u="sng" dirty="0" smtClean="0">
                <a:solidFill>
                  <a:srgbClr val="FF0000"/>
                </a:solidFill>
              </a:rPr>
              <a:t>es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vers l’école.</a:t>
            </a:r>
          </a:p>
          <a:p>
            <a:pPr algn="just"/>
            <a:r>
              <a:rPr lang="fr-FR" sz="2100" dirty="0" smtClean="0"/>
              <a:t>Un peu plus loin,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tourné </a:t>
            </a:r>
            <a:r>
              <a:rPr lang="fr-FR" sz="2100" dirty="0" smtClean="0"/>
              <a:t>à droite et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sont</a:t>
            </a:r>
            <a:r>
              <a:rPr lang="fr-FR" sz="2100" b="1" dirty="0" smtClean="0">
                <a:solidFill>
                  <a:srgbClr val="FF0000"/>
                </a:solidFill>
              </a:rPr>
              <a:t> arrivé</a:t>
            </a:r>
            <a:r>
              <a:rPr lang="fr-FR" sz="2100" b="1" u="sng" dirty="0" smtClean="0">
                <a:solidFill>
                  <a:srgbClr val="FF0000"/>
                </a:solidFill>
              </a:rPr>
              <a:t>es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devant le lavoir. A côté,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vu</a:t>
            </a:r>
            <a:r>
              <a:rPr lang="fr-FR" sz="2100" dirty="0" smtClean="0"/>
              <a:t> la maison de Pierre. Puis,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emprunté </a:t>
            </a:r>
            <a:r>
              <a:rPr lang="fr-FR" sz="2100" dirty="0" smtClean="0"/>
              <a:t>la rue de la Corderie.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longé </a:t>
            </a:r>
            <a:r>
              <a:rPr lang="fr-FR" sz="2100" dirty="0" smtClean="0"/>
              <a:t>le groupe scolaire Louis Aragon. Enfin,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revenu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à </a:t>
            </a:r>
            <a:r>
              <a:rPr lang="fr-FR" sz="2100" b="1" dirty="0" smtClean="0">
                <a:solidFill>
                  <a:srgbClr val="92D050"/>
                </a:solidFill>
              </a:rPr>
              <a:t>son</a:t>
            </a:r>
            <a:r>
              <a:rPr lang="fr-FR" sz="2100" dirty="0" smtClean="0"/>
              <a:t> école près de la poste.</a:t>
            </a:r>
          </a:p>
          <a:p>
            <a:pPr algn="just"/>
            <a:r>
              <a:rPr lang="fr-FR" sz="2100" dirty="0" smtClean="0"/>
              <a:t>A ce moment-là, il a commencé à pleuvoir. Pourtant, à </a:t>
            </a:r>
            <a:r>
              <a:rPr lang="fr-FR" sz="2100" b="1" dirty="0" smtClean="0">
                <a:solidFill>
                  <a:srgbClr val="92D050"/>
                </a:solidFill>
              </a:rPr>
              <a:t>son</a:t>
            </a:r>
            <a:r>
              <a:rPr lang="fr-FR" sz="2100" dirty="0" smtClean="0"/>
              <a:t> départ de l’école, il faisait beau. Alors,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rentré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dans la classe et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tracé </a:t>
            </a:r>
            <a:r>
              <a:rPr lang="fr-FR" sz="2100" dirty="0" smtClean="0"/>
              <a:t>l’itinéraire sur le plan du village. Ensuite, comme il ne pleuvait plus,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allé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en récréation.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5586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100" b="1" dirty="0" smtClean="0"/>
              <a:t>Texte </a:t>
            </a:r>
            <a:r>
              <a:rPr lang="fr-FR" sz="2100" b="1" dirty="0" smtClean="0"/>
              <a:t>21 </a:t>
            </a:r>
            <a:r>
              <a:rPr lang="fr-FR" sz="2100" b="1" dirty="0" smtClean="0"/>
              <a:t>- Une sortie dans le village </a:t>
            </a:r>
            <a:r>
              <a:rPr lang="fr-FR" sz="2100" b="1" dirty="0" smtClean="0"/>
              <a:t>(3)</a:t>
            </a:r>
            <a:endParaRPr lang="fr-FR" sz="2100" b="1" dirty="0" smtClean="0"/>
          </a:p>
          <a:p>
            <a:pPr algn="just"/>
            <a:endParaRPr lang="fr-FR" sz="2100" dirty="0" smtClean="0"/>
          </a:p>
          <a:p>
            <a:pPr algn="just"/>
            <a:r>
              <a:rPr lang="fr-FR" sz="2100" dirty="0" smtClean="0"/>
              <a:t>Hier, </a:t>
            </a:r>
            <a:r>
              <a:rPr lang="fr-FR" sz="2100" b="1" dirty="0" smtClean="0">
                <a:solidFill>
                  <a:srgbClr val="0070C0"/>
                </a:solidFill>
              </a:rPr>
              <a:t>les fillettes </a:t>
            </a:r>
            <a:r>
              <a:rPr lang="fr-FR" sz="2100" b="1" dirty="0" smtClean="0">
                <a:solidFill>
                  <a:srgbClr val="FF0000"/>
                </a:solidFill>
              </a:rPr>
              <a:t> ont fait </a:t>
            </a:r>
            <a:r>
              <a:rPr lang="fr-FR" sz="2100" dirty="0" smtClean="0"/>
              <a:t>une sortie dans le village.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emporté </a:t>
            </a:r>
            <a:r>
              <a:rPr lang="fr-FR" sz="2100" dirty="0" smtClean="0"/>
              <a:t>une feuille et un crayon.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quitté </a:t>
            </a:r>
            <a:r>
              <a:rPr lang="fr-FR" sz="2100" dirty="0" smtClean="0"/>
              <a:t>l’école et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tourné </a:t>
            </a:r>
            <a:r>
              <a:rPr lang="fr-FR" sz="2100" dirty="0" smtClean="0"/>
              <a:t>à gauche. Sur la place du village,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photographié</a:t>
            </a:r>
            <a:r>
              <a:rPr lang="fr-FR" sz="2100" dirty="0" smtClean="0"/>
              <a:t> la mairie. À gauche,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a observé </a:t>
            </a:r>
            <a:r>
              <a:rPr lang="fr-FR" sz="2100" dirty="0" smtClean="0"/>
              <a:t>le monument aux morts. Ensuite,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regardé </a:t>
            </a:r>
            <a:r>
              <a:rPr lang="fr-FR" sz="2100" dirty="0" smtClean="0"/>
              <a:t>toutes les rues partant du rondpoint.</a:t>
            </a:r>
          </a:p>
          <a:p>
            <a:pPr algn="just"/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lu </a:t>
            </a:r>
            <a:r>
              <a:rPr lang="fr-FR" sz="2100" dirty="0" smtClean="0"/>
              <a:t>leur nom. A droite de la mairie,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vu </a:t>
            </a:r>
            <a:r>
              <a:rPr lang="fr-FR" sz="2100" dirty="0" smtClean="0"/>
              <a:t>l’église.</a:t>
            </a:r>
          </a:p>
          <a:p>
            <a:pPr algn="just"/>
            <a:r>
              <a:rPr lang="fr-FR" sz="2100" dirty="0" smtClean="0"/>
              <a:t>Puis,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pris </a:t>
            </a:r>
            <a:r>
              <a:rPr lang="fr-FR" sz="2100" dirty="0" smtClean="0"/>
              <a:t>la rue du Grand Chemin.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passé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devant la salle des fêtes. Près de la boulangerie,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resté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un moment devant le magasin de la fleuriste pour dessiner sa vitrine.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poursuivi </a:t>
            </a:r>
            <a:r>
              <a:rPr lang="fr-FR" sz="2100" b="1" dirty="0" smtClean="0">
                <a:solidFill>
                  <a:srgbClr val="92D050"/>
                </a:solidFill>
              </a:rPr>
              <a:t>sa</a:t>
            </a:r>
            <a:r>
              <a:rPr lang="fr-FR" sz="2100" dirty="0" smtClean="0"/>
              <a:t> route jusqu’aux feux tricolores. Là,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fait </a:t>
            </a:r>
            <a:r>
              <a:rPr lang="fr-FR" sz="2100" dirty="0" smtClean="0"/>
              <a:t>demi-tour et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retourné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vers l’école.</a:t>
            </a:r>
          </a:p>
          <a:p>
            <a:pPr algn="just"/>
            <a:r>
              <a:rPr lang="fr-FR" sz="2100" dirty="0" smtClean="0"/>
              <a:t>Un peu plus loin,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tourné </a:t>
            </a:r>
            <a:r>
              <a:rPr lang="fr-FR" sz="2100" dirty="0" smtClean="0"/>
              <a:t>à droite et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arrivé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devant le lavoir. A côté,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vu</a:t>
            </a:r>
            <a:r>
              <a:rPr lang="fr-FR" sz="2100" dirty="0" smtClean="0"/>
              <a:t> la maison de Pierre. Puis,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emprunté </a:t>
            </a:r>
            <a:r>
              <a:rPr lang="fr-FR" sz="2100" dirty="0" smtClean="0"/>
              <a:t>la rue de la Corderie.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longé </a:t>
            </a:r>
            <a:r>
              <a:rPr lang="fr-FR" sz="2100" dirty="0" smtClean="0"/>
              <a:t>le groupe scolaire Louis Aragon. Enfin,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revenu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à </a:t>
            </a:r>
            <a:r>
              <a:rPr lang="fr-FR" sz="2100" b="1" dirty="0" smtClean="0">
                <a:solidFill>
                  <a:srgbClr val="92D050"/>
                </a:solidFill>
              </a:rPr>
              <a:t>son</a:t>
            </a:r>
            <a:r>
              <a:rPr lang="fr-FR" sz="2100" dirty="0" smtClean="0"/>
              <a:t> école près de la poste.</a:t>
            </a:r>
          </a:p>
          <a:p>
            <a:pPr algn="just"/>
            <a:r>
              <a:rPr lang="fr-FR" sz="2100" dirty="0" smtClean="0"/>
              <a:t>A ce moment-là, il a commencé à pleuvoir. Pourtant, à </a:t>
            </a:r>
            <a:r>
              <a:rPr lang="fr-FR" sz="2100" b="1" dirty="0" smtClean="0">
                <a:solidFill>
                  <a:srgbClr val="92D050"/>
                </a:solidFill>
              </a:rPr>
              <a:t>son</a:t>
            </a:r>
            <a:r>
              <a:rPr lang="fr-FR" sz="2100" dirty="0" smtClean="0"/>
              <a:t> départ de l’école, il faisait beau. Alors,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rentré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dans la classe et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tracé </a:t>
            </a:r>
            <a:r>
              <a:rPr lang="fr-FR" sz="2100" dirty="0" smtClean="0"/>
              <a:t>l’itinéraire sur le plan du village. Ensuite, comme il ne pleuvait plus,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allé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en récréation.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100" b="1" dirty="0" smtClean="0"/>
              <a:t>Texte </a:t>
            </a:r>
            <a:r>
              <a:rPr lang="fr-FR" sz="2100" b="1" dirty="0" smtClean="0"/>
              <a:t>21 </a:t>
            </a:r>
            <a:r>
              <a:rPr lang="fr-FR" sz="2100" b="1" dirty="0" smtClean="0"/>
              <a:t>- Une sortie dans le village </a:t>
            </a:r>
            <a:r>
              <a:rPr lang="fr-FR" sz="2100" b="1" dirty="0" smtClean="0"/>
              <a:t>(3)</a:t>
            </a:r>
            <a:endParaRPr lang="fr-FR" sz="2100" b="1" dirty="0" smtClean="0"/>
          </a:p>
          <a:p>
            <a:pPr algn="just"/>
            <a:endParaRPr lang="fr-FR" sz="2100" dirty="0" smtClean="0"/>
          </a:p>
          <a:p>
            <a:pPr algn="just"/>
            <a:r>
              <a:rPr lang="fr-FR" sz="2100" dirty="0" smtClean="0"/>
              <a:t>Hier, </a:t>
            </a:r>
            <a:r>
              <a:rPr lang="fr-FR" sz="2100" b="1" dirty="0" smtClean="0">
                <a:solidFill>
                  <a:srgbClr val="0070C0"/>
                </a:solidFill>
              </a:rPr>
              <a:t>les fillettes </a:t>
            </a:r>
            <a:r>
              <a:rPr lang="fr-FR" sz="2100" b="1" dirty="0" smtClean="0">
                <a:solidFill>
                  <a:srgbClr val="FF0000"/>
                </a:solidFill>
              </a:rPr>
              <a:t> ont fait </a:t>
            </a:r>
            <a:r>
              <a:rPr lang="fr-FR" sz="2100" dirty="0" smtClean="0"/>
              <a:t>une sortie dans le village. </a:t>
            </a:r>
            <a:r>
              <a:rPr lang="fr-FR" sz="2100" b="1" dirty="0" smtClean="0">
                <a:solidFill>
                  <a:srgbClr val="0070C0"/>
                </a:solidFill>
              </a:rPr>
              <a:t>Elles 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emporté </a:t>
            </a:r>
            <a:r>
              <a:rPr lang="fr-FR" sz="2100" dirty="0" smtClean="0"/>
              <a:t>une feuille et un crayon. </a:t>
            </a:r>
            <a:r>
              <a:rPr lang="fr-FR" sz="2100" b="1" dirty="0" smtClean="0">
                <a:solidFill>
                  <a:srgbClr val="0070C0"/>
                </a:solidFill>
              </a:rPr>
              <a:t>Elle</a:t>
            </a:r>
            <a:r>
              <a:rPr lang="fr-FR" sz="2100" b="1" dirty="0" smtClean="0">
                <a:solidFill>
                  <a:srgbClr val="0070C0"/>
                </a:solidFill>
              </a:rPr>
              <a:t>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 </a:t>
            </a:r>
            <a:r>
              <a:rPr lang="fr-FR" sz="2100" b="1" dirty="0" smtClean="0">
                <a:solidFill>
                  <a:srgbClr val="FF0000"/>
                </a:solidFill>
              </a:rPr>
              <a:t>quitté </a:t>
            </a:r>
            <a:r>
              <a:rPr lang="fr-FR" sz="2100" dirty="0" smtClean="0"/>
              <a:t>l’école et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tourné </a:t>
            </a:r>
            <a:r>
              <a:rPr lang="fr-FR" sz="2100" dirty="0" smtClean="0"/>
              <a:t>à gauche. Sur la place du village,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photographié</a:t>
            </a:r>
            <a:r>
              <a:rPr lang="fr-FR" sz="2100" dirty="0" smtClean="0"/>
              <a:t> la mairie. À gauche,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observé </a:t>
            </a:r>
            <a:r>
              <a:rPr lang="fr-FR" sz="2100" dirty="0" smtClean="0"/>
              <a:t>le monument aux morts. Ensuite,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regardé </a:t>
            </a:r>
            <a:r>
              <a:rPr lang="fr-FR" sz="2100" dirty="0" smtClean="0"/>
              <a:t>toutes les rues partant du rondpoint.</a:t>
            </a:r>
          </a:p>
          <a:p>
            <a:pPr algn="just"/>
            <a:r>
              <a:rPr lang="fr-FR" sz="2100" b="1" dirty="0" smtClean="0">
                <a:solidFill>
                  <a:srgbClr val="0070C0"/>
                </a:solidFill>
              </a:rPr>
              <a:t>Elles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lu </a:t>
            </a:r>
            <a:r>
              <a:rPr lang="fr-FR" sz="2100" dirty="0" smtClean="0"/>
              <a:t>leur nom. A droite de la mairie,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vu </a:t>
            </a:r>
            <a:r>
              <a:rPr lang="fr-FR" sz="2100" dirty="0" smtClean="0"/>
              <a:t>l’église.</a:t>
            </a:r>
          </a:p>
          <a:p>
            <a:pPr algn="just"/>
            <a:r>
              <a:rPr lang="fr-FR" sz="2100" dirty="0" smtClean="0"/>
              <a:t>Puis,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pris </a:t>
            </a:r>
            <a:r>
              <a:rPr lang="fr-FR" sz="2100" dirty="0" smtClean="0"/>
              <a:t>la rue du Grand Chemin.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sont</a:t>
            </a:r>
            <a:r>
              <a:rPr lang="fr-FR" sz="2100" b="1" dirty="0" smtClean="0">
                <a:solidFill>
                  <a:srgbClr val="FF0000"/>
                </a:solidFill>
              </a:rPr>
              <a:t> passé</a:t>
            </a:r>
            <a:r>
              <a:rPr lang="fr-FR" sz="2100" b="1" u="sng" dirty="0" smtClean="0">
                <a:solidFill>
                  <a:srgbClr val="FF0000"/>
                </a:solidFill>
              </a:rPr>
              <a:t>es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devant la salle des fêtes. Près de la boulangerie,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sont</a:t>
            </a:r>
            <a:r>
              <a:rPr lang="fr-FR" sz="2100" b="1" dirty="0" smtClean="0">
                <a:solidFill>
                  <a:srgbClr val="FF0000"/>
                </a:solidFill>
              </a:rPr>
              <a:t> resté</a:t>
            </a:r>
            <a:r>
              <a:rPr lang="fr-FR" sz="2100" b="1" u="sng" dirty="0" smtClean="0">
                <a:solidFill>
                  <a:srgbClr val="FF0000"/>
                </a:solidFill>
              </a:rPr>
              <a:t>es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un moment devant le magasin de la fleuriste pour dessiner sa vitrine. </a:t>
            </a:r>
            <a:r>
              <a:rPr lang="fr-FR" sz="2100" b="1" dirty="0" smtClean="0">
                <a:solidFill>
                  <a:srgbClr val="0070C0"/>
                </a:solidFill>
              </a:rPr>
              <a:t>Elles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poursuivi </a:t>
            </a:r>
            <a:r>
              <a:rPr lang="fr-FR" sz="2100" b="1" dirty="0" smtClean="0">
                <a:solidFill>
                  <a:srgbClr val="92D050"/>
                </a:solidFill>
              </a:rPr>
              <a:t>leur </a:t>
            </a:r>
            <a:r>
              <a:rPr lang="fr-FR" sz="2100" dirty="0" smtClean="0"/>
              <a:t>route </a:t>
            </a:r>
            <a:r>
              <a:rPr lang="fr-FR" sz="2100" dirty="0" smtClean="0"/>
              <a:t>jusqu’aux feux tricolores. Là, </a:t>
            </a:r>
            <a:r>
              <a:rPr lang="fr-FR" sz="2100" b="1" dirty="0" smtClean="0">
                <a:solidFill>
                  <a:srgbClr val="0070C0"/>
                </a:solidFill>
              </a:rPr>
              <a:t>elles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fait </a:t>
            </a:r>
            <a:r>
              <a:rPr lang="fr-FR" sz="2100" dirty="0" smtClean="0"/>
              <a:t>demi-tour et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sont</a:t>
            </a:r>
            <a:r>
              <a:rPr lang="fr-FR" sz="2100" b="1" dirty="0" smtClean="0">
                <a:solidFill>
                  <a:srgbClr val="FF0000"/>
                </a:solidFill>
              </a:rPr>
              <a:t> retourné</a:t>
            </a:r>
            <a:r>
              <a:rPr lang="fr-FR" sz="2100" b="1" u="sng" dirty="0" smtClean="0">
                <a:solidFill>
                  <a:srgbClr val="FF0000"/>
                </a:solidFill>
              </a:rPr>
              <a:t>es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vers l’école.</a:t>
            </a:r>
          </a:p>
          <a:p>
            <a:pPr algn="just"/>
            <a:r>
              <a:rPr lang="fr-FR" sz="2100" dirty="0" smtClean="0"/>
              <a:t>Un peu plus loin,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tourné </a:t>
            </a:r>
            <a:r>
              <a:rPr lang="fr-FR" sz="2100" dirty="0" smtClean="0"/>
              <a:t>à droite et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sont</a:t>
            </a:r>
            <a:r>
              <a:rPr lang="fr-FR" sz="2100" b="1" dirty="0" smtClean="0">
                <a:solidFill>
                  <a:srgbClr val="FF0000"/>
                </a:solidFill>
              </a:rPr>
              <a:t> arrivé</a:t>
            </a:r>
            <a:r>
              <a:rPr lang="fr-FR" sz="2100" b="1" u="sng" dirty="0" smtClean="0">
                <a:solidFill>
                  <a:srgbClr val="FF0000"/>
                </a:solidFill>
              </a:rPr>
              <a:t>es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devant le lavoir. A côté,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vu</a:t>
            </a:r>
            <a:r>
              <a:rPr lang="fr-FR" sz="2100" dirty="0" smtClean="0"/>
              <a:t> la maison de Pierre. Puis,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emprunté </a:t>
            </a:r>
            <a:r>
              <a:rPr lang="fr-FR" sz="2100" dirty="0" smtClean="0"/>
              <a:t>la rue de la Corderie.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longé </a:t>
            </a:r>
            <a:r>
              <a:rPr lang="fr-FR" sz="2100" dirty="0" smtClean="0"/>
              <a:t>le groupe scolaire Louis Aragon. Enfin,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revenu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à </a:t>
            </a:r>
            <a:r>
              <a:rPr lang="fr-FR" sz="2100" b="1" dirty="0" smtClean="0">
                <a:solidFill>
                  <a:srgbClr val="92D050"/>
                </a:solidFill>
              </a:rPr>
              <a:t>son</a:t>
            </a:r>
            <a:r>
              <a:rPr lang="fr-FR" sz="2100" dirty="0" smtClean="0"/>
              <a:t> école près de la poste.</a:t>
            </a:r>
          </a:p>
          <a:p>
            <a:pPr algn="just"/>
            <a:r>
              <a:rPr lang="fr-FR" sz="2100" dirty="0" smtClean="0"/>
              <a:t>A ce moment-là, il a commencé à pleuvoir. Pourtant, à </a:t>
            </a:r>
            <a:r>
              <a:rPr lang="fr-FR" sz="2100" b="1" dirty="0" smtClean="0">
                <a:solidFill>
                  <a:srgbClr val="92D050"/>
                </a:solidFill>
              </a:rPr>
              <a:t>son</a:t>
            </a:r>
            <a:r>
              <a:rPr lang="fr-FR" sz="2100" dirty="0" smtClean="0"/>
              <a:t> départ de l’école, il faisait beau. Alors,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rentré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dans la classe et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tracé </a:t>
            </a:r>
            <a:r>
              <a:rPr lang="fr-FR" sz="2100" dirty="0" smtClean="0"/>
              <a:t>l’itinéraire sur le plan du village. Ensuite, comme il ne pleuvait plus,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allé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en récréation.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100" b="1" dirty="0" smtClean="0"/>
              <a:t>Texte </a:t>
            </a:r>
            <a:r>
              <a:rPr lang="fr-FR" sz="2100" b="1" dirty="0" smtClean="0"/>
              <a:t>21 </a:t>
            </a:r>
            <a:r>
              <a:rPr lang="fr-FR" sz="2100" b="1" dirty="0" smtClean="0"/>
              <a:t>- Une sortie dans le village </a:t>
            </a:r>
            <a:r>
              <a:rPr lang="fr-FR" sz="2100" b="1" dirty="0" smtClean="0"/>
              <a:t>(3)</a:t>
            </a:r>
            <a:endParaRPr lang="fr-FR" sz="2100" b="1" dirty="0" smtClean="0"/>
          </a:p>
          <a:p>
            <a:pPr algn="just"/>
            <a:endParaRPr lang="fr-FR" sz="2100" dirty="0" smtClean="0"/>
          </a:p>
          <a:p>
            <a:pPr algn="just"/>
            <a:r>
              <a:rPr lang="fr-FR" sz="2100" dirty="0" smtClean="0"/>
              <a:t>Hier, </a:t>
            </a:r>
            <a:r>
              <a:rPr lang="fr-FR" sz="2100" b="1" dirty="0" smtClean="0">
                <a:solidFill>
                  <a:srgbClr val="0070C0"/>
                </a:solidFill>
              </a:rPr>
              <a:t>les fillettes </a:t>
            </a:r>
            <a:r>
              <a:rPr lang="fr-FR" sz="2100" b="1" dirty="0" smtClean="0">
                <a:solidFill>
                  <a:srgbClr val="FF0000"/>
                </a:solidFill>
              </a:rPr>
              <a:t> ont fait </a:t>
            </a:r>
            <a:r>
              <a:rPr lang="fr-FR" sz="2100" dirty="0" smtClean="0"/>
              <a:t>une sortie dans le village. </a:t>
            </a:r>
            <a:r>
              <a:rPr lang="fr-FR" sz="2100" b="1" dirty="0" smtClean="0">
                <a:solidFill>
                  <a:srgbClr val="0070C0"/>
                </a:solidFill>
              </a:rPr>
              <a:t>Elles 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emporté </a:t>
            </a:r>
            <a:r>
              <a:rPr lang="fr-FR" sz="2100" dirty="0" smtClean="0"/>
              <a:t>une feuille et un crayon. </a:t>
            </a:r>
            <a:r>
              <a:rPr lang="fr-FR" sz="2100" b="1" dirty="0" smtClean="0">
                <a:solidFill>
                  <a:srgbClr val="0070C0"/>
                </a:solidFill>
              </a:rPr>
              <a:t>Elle</a:t>
            </a:r>
            <a:r>
              <a:rPr lang="fr-FR" sz="2100" b="1" dirty="0" smtClean="0">
                <a:solidFill>
                  <a:srgbClr val="0070C0"/>
                </a:solidFill>
              </a:rPr>
              <a:t>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 </a:t>
            </a:r>
            <a:r>
              <a:rPr lang="fr-FR" sz="2100" b="1" dirty="0" smtClean="0">
                <a:solidFill>
                  <a:srgbClr val="FF0000"/>
                </a:solidFill>
              </a:rPr>
              <a:t>quitté </a:t>
            </a:r>
            <a:r>
              <a:rPr lang="fr-FR" sz="2100" dirty="0" smtClean="0"/>
              <a:t>l’école et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tourné </a:t>
            </a:r>
            <a:r>
              <a:rPr lang="fr-FR" sz="2100" dirty="0" smtClean="0"/>
              <a:t>à gauche. Sur la place du village,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photographié</a:t>
            </a:r>
            <a:r>
              <a:rPr lang="fr-FR" sz="2100" dirty="0" smtClean="0"/>
              <a:t> la mairie. À gauche,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observé </a:t>
            </a:r>
            <a:r>
              <a:rPr lang="fr-FR" sz="2100" dirty="0" smtClean="0"/>
              <a:t>le monument aux morts. Ensuite,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regardé </a:t>
            </a:r>
            <a:r>
              <a:rPr lang="fr-FR" sz="2100" dirty="0" smtClean="0"/>
              <a:t>toutes les rues partant du rondpoint.</a:t>
            </a:r>
          </a:p>
          <a:p>
            <a:pPr algn="just"/>
            <a:r>
              <a:rPr lang="fr-FR" sz="2100" b="1" dirty="0" smtClean="0">
                <a:solidFill>
                  <a:srgbClr val="0070C0"/>
                </a:solidFill>
              </a:rPr>
              <a:t>Elles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lu </a:t>
            </a:r>
            <a:r>
              <a:rPr lang="fr-FR" sz="2100" dirty="0" smtClean="0"/>
              <a:t>leur nom. A droite de la mairie,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vu </a:t>
            </a:r>
            <a:r>
              <a:rPr lang="fr-FR" sz="2100" dirty="0" smtClean="0"/>
              <a:t>l’église.</a:t>
            </a:r>
          </a:p>
          <a:p>
            <a:pPr algn="just"/>
            <a:r>
              <a:rPr lang="fr-FR" sz="2100" dirty="0" smtClean="0"/>
              <a:t>Puis,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pris </a:t>
            </a:r>
            <a:r>
              <a:rPr lang="fr-FR" sz="2100" dirty="0" smtClean="0"/>
              <a:t>la rue du Grand Chemin.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sont</a:t>
            </a:r>
            <a:r>
              <a:rPr lang="fr-FR" sz="2100" b="1" dirty="0" smtClean="0">
                <a:solidFill>
                  <a:srgbClr val="FF0000"/>
                </a:solidFill>
              </a:rPr>
              <a:t> passé</a:t>
            </a:r>
            <a:r>
              <a:rPr lang="fr-FR" sz="2100" b="1" u="sng" dirty="0" smtClean="0">
                <a:solidFill>
                  <a:srgbClr val="FF0000"/>
                </a:solidFill>
              </a:rPr>
              <a:t>es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devant la salle des fêtes. Près de la boulangerie,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sont</a:t>
            </a:r>
            <a:r>
              <a:rPr lang="fr-FR" sz="2100" b="1" dirty="0" smtClean="0">
                <a:solidFill>
                  <a:srgbClr val="FF0000"/>
                </a:solidFill>
              </a:rPr>
              <a:t> resté</a:t>
            </a:r>
            <a:r>
              <a:rPr lang="fr-FR" sz="2100" b="1" u="sng" dirty="0" smtClean="0">
                <a:solidFill>
                  <a:srgbClr val="FF0000"/>
                </a:solidFill>
              </a:rPr>
              <a:t>es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un moment devant le magasin de la fleuriste pour dessiner sa vitrine. </a:t>
            </a:r>
            <a:r>
              <a:rPr lang="fr-FR" sz="2100" b="1" dirty="0" smtClean="0">
                <a:solidFill>
                  <a:srgbClr val="0070C0"/>
                </a:solidFill>
              </a:rPr>
              <a:t>Elles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poursuivi </a:t>
            </a:r>
            <a:r>
              <a:rPr lang="fr-FR" sz="2100" b="1" dirty="0" smtClean="0">
                <a:solidFill>
                  <a:srgbClr val="92D050"/>
                </a:solidFill>
              </a:rPr>
              <a:t>leur </a:t>
            </a:r>
            <a:r>
              <a:rPr lang="fr-FR" sz="2100" dirty="0" smtClean="0"/>
              <a:t>route </a:t>
            </a:r>
            <a:r>
              <a:rPr lang="fr-FR" sz="2100" dirty="0" smtClean="0"/>
              <a:t>jusqu’aux feux tricolores. Là, </a:t>
            </a:r>
            <a:r>
              <a:rPr lang="fr-FR" sz="2100" b="1" dirty="0" smtClean="0">
                <a:solidFill>
                  <a:srgbClr val="0070C0"/>
                </a:solidFill>
              </a:rPr>
              <a:t>elles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fait </a:t>
            </a:r>
            <a:r>
              <a:rPr lang="fr-FR" sz="2100" dirty="0" smtClean="0"/>
              <a:t>demi-tour et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sont</a:t>
            </a:r>
            <a:r>
              <a:rPr lang="fr-FR" sz="2100" b="1" dirty="0" smtClean="0">
                <a:solidFill>
                  <a:srgbClr val="FF0000"/>
                </a:solidFill>
              </a:rPr>
              <a:t> retourné</a:t>
            </a:r>
            <a:r>
              <a:rPr lang="fr-FR" sz="2100" b="1" u="sng" dirty="0" smtClean="0">
                <a:solidFill>
                  <a:srgbClr val="FF0000"/>
                </a:solidFill>
              </a:rPr>
              <a:t>es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vers l’école.</a:t>
            </a:r>
          </a:p>
          <a:p>
            <a:pPr algn="just"/>
            <a:r>
              <a:rPr lang="fr-FR" sz="2100" dirty="0" smtClean="0"/>
              <a:t>Un peu plus loin,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tourné </a:t>
            </a:r>
            <a:r>
              <a:rPr lang="fr-FR" sz="2100" dirty="0" smtClean="0"/>
              <a:t>à droite et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sont</a:t>
            </a:r>
            <a:r>
              <a:rPr lang="fr-FR" sz="2100" b="1" dirty="0" smtClean="0">
                <a:solidFill>
                  <a:srgbClr val="FF0000"/>
                </a:solidFill>
              </a:rPr>
              <a:t> arrivé</a:t>
            </a:r>
            <a:r>
              <a:rPr lang="fr-FR" sz="2100" b="1" u="sng" dirty="0" smtClean="0">
                <a:solidFill>
                  <a:srgbClr val="FF0000"/>
                </a:solidFill>
              </a:rPr>
              <a:t>es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devant le lavoir. A côté,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vu</a:t>
            </a:r>
            <a:r>
              <a:rPr lang="fr-FR" sz="2100" dirty="0" smtClean="0"/>
              <a:t> la maison de Pierre. Puis,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emprunté </a:t>
            </a:r>
            <a:r>
              <a:rPr lang="fr-FR" sz="2100" dirty="0" smtClean="0"/>
              <a:t>la rue de la Corderie.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longé </a:t>
            </a:r>
            <a:r>
              <a:rPr lang="fr-FR" sz="2100" dirty="0" smtClean="0"/>
              <a:t>le groupe scolaire Louis Aragon. Enfin,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revenu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à </a:t>
            </a:r>
            <a:r>
              <a:rPr lang="fr-FR" sz="2100" b="1" dirty="0" smtClean="0">
                <a:solidFill>
                  <a:srgbClr val="92D050"/>
                </a:solidFill>
              </a:rPr>
              <a:t>son</a:t>
            </a:r>
            <a:r>
              <a:rPr lang="fr-FR" sz="2100" dirty="0" smtClean="0"/>
              <a:t> école près de la poste.</a:t>
            </a:r>
          </a:p>
          <a:p>
            <a:pPr algn="just"/>
            <a:r>
              <a:rPr lang="fr-FR" sz="2100" dirty="0" smtClean="0"/>
              <a:t>A ce moment-là, il a commencé à pleuvoir. Pourtant, à </a:t>
            </a:r>
            <a:r>
              <a:rPr lang="fr-FR" sz="2100" b="1" dirty="0" smtClean="0">
                <a:solidFill>
                  <a:srgbClr val="92D050"/>
                </a:solidFill>
              </a:rPr>
              <a:t>son</a:t>
            </a:r>
            <a:r>
              <a:rPr lang="fr-FR" sz="2100" dirty="0" smtClean="0"/>
              <a:t> départ de l’école, il faisait beau. Alors,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rentré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dans la classe et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tracé </a:t>
            </a:r>
            <a:r>
              <a:rPr lang="fr-FR" sz="2100" dirty="0" smtClean="0"/>
              <a:t>l’itinéraire sur le plan du village. Ensuite, comme il ne pleuvait plus,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allé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en récréation.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100" b="1" dirty="0" smtClean="0"/>
              <a:t>Texte </a:t>
            </a:r>
            <a:r>
              <a:rPr lang="fr-FR" sz="2100" b="1" dirty="0" smtClean="0"/>
              <a:t>21 </a:t>
            </a:r>
            <a:r>
              <a:rPr lang="fr-FR" sz="2100" b="1" dirty="0" smtClean="0"/>
              <a:t>- Une sortie dans le village </a:t>
            </a:r>
            <a:r>
              <a:rPr lang="fr-FR" sz="2100" b="1" dirty="0" smtClean="0"/>
              <a:t>(3)</a:t>
            </a:r>
            <a:endParaRPr lang="fr-FR" sz="2100" b="1" dirty="0" smtClean="0"/>
          </a:p>
          <a:p>
            <a:pPr algn="just"/>
            <a:endParaRPr lang="fr-FR" sz="2100" dirty="0" smtClean="0"/>
          </a:p>
          <a:p>
            <a:pPr algn="just"/>
            <a:r>
              <a:rPr lang="fr-FR" sz="2100" dirty="0" smtClean="0"/>
              <a:t>Hier, </a:t>
            </a:r>
            <a:r>
              <a:rPr lang="fr-FR" sz="2100" b="1" dirty="0" smtClean="0">
                <a:solidFill>
                  <a:srgbClr val="0070C0"/>
                </a:solidFill>
              </a:rPr>
              <a:t>les fillettes </a:t>
            </a:r>
            <a:r>
              <a:rPr lang="fr-FR" sz="2100" b="1" dirty="0" smtClean="0">
                <a:solidFill>
                  <a:srgbClr val="FF0000"/>
                </a:solidFill>
              </a:rPr>
              <a:t> ont fait </a:t>
            </a:r>
            <a:r>
              <a:rPr lang="fr-FR" sz="2100" dirty="0" smtClean="0"/>
              <a:t>une sortie dans le village. </a:t>
            </a:r>
            <a:r>
              <a:rPr lang="fr-FR" sz="2100" b="1" dirty="0" smtClean="0">
                <a:solidFill>
                  <a:srgbClr val="0070C0"/>
                </a:solidFill>
              </a:rPr>
              <a:t>Elles 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emporté </a:t>
            </a:r>
            <a:r>
              <a:rPr lang="fr-FR" sz="2100" dirty="0" smtClean="0"/>
              <a:t>une feuille et un crayon. </a:t>
            </a:r>
            <a:r>
              <a:rPr lang="fr-FR" sz="2100" b="1" dirty="0" smtClean="0">
                <a:solidFill>
                  <a:srgbClr val="0070C0"/>
                </a:solidFill>
              </a:rPr>
              <a:t>Elle</a:t>
            </a:r>
            <a:r>
              <a:rPr lang="fr-FR" sz="2100" b="1" dirty="0" smtClean="0">
                <a:solidFill>
                  <a:srgbClr val="0070C0"/>
                </a:solidFill>
              </a:rPr>
              <a:t>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 </a:t>
            </a:r>
            <a:r>
              <a:rPr lang="fr-FR" sz="2100" b="1" dirty="0" smtClean="0">
                <a:solidFill>
                  <a:srgbClr val="FF0000"/>
                </a:solidFill>
              </a:rPr>
              <a:t>quitté </a:t>
            </a:r>
            <a:r>
              <a:rPr lang="fr-FR" sz="2100" dirty="0" smtClean="0"/>
              <a:t>l’école et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tourné </a:t>
            </a:r>
            <a:r>
              <a:rPr lang="fr-FR" sz="2100" dirty="0" smtClean="0"/>
              <a:t>à gauche. Sur la place du village,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photographié</a:t>
            </a:r>
            <a:r>
              <a:rPr lang="fr-FR" sz="2100" dirty="0" smtClean="0"/>
              <a:t> la mairie. À gauche,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observé </a:t>
            </a:r>
            <a:r>
              <a:rPr lang="fr-FR" sz="2100" dirty="0" smtClean="0"/>
              <a:t>le monument aux morts. Ensuite,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regardé </a:t>
            </a:r>
            <a:r>
              <a:rPr lang="fr-FR" sz="2100" dirty="0" smtClean="0"/>
              <a:t>toutes les rues partant du rondpoint.</a:t>
            </a:r>
          </a:p>
          <a:p>
            <a:pPr algn="just"/>
            <a:r>
              <a:rPr lang="fr-FR" sz="2100" b="1" dirty="0" smtClean="0">
                <a:solidFill>
                  <a:srgbClr val="0070C0"/>
                </a:solidFill>
              </a:rPr>
              <a:t>Elles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lu </a:t>
            </a:r>
            <a:r>
              <a:rPr lang="fr-FR" sz="2100" dirty="0" smtClean="0"/>
              <a:t>leur nom. A droite de la mairie,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vu </a:t>
            </a:r>
            <a:r>
              <a:rPr lang="fr-FR" sz="2100" dirty="0" smtClean="0"/>
              <a:t>l’église.</a:t>
            </a:r>
          </a:p>
          <a:p>
            <a:pPr algn="just"/>
            <a:r>
              <a:rPr lang="fr-FR" sz="2100" dirty="0" smtClean="0"/>
              <a:t>Puis,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pris </a:t>
            </a:r>
            <a:r>
              <a:rPr lang="fr-FR" sz="2100" dirty="0" smtClean="0"/>
              <a:t>la rue du Grand Chemin.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sont</a:t>
            </a:r>
            <a:r>
              <a:rPr lang="fr-FR" sz="2100" b="1" dirty="0" smtClean="0">
                <a:solidFill>
                  <a:srgbClr val="FF0000"/>
                </a:solidFill>
              </a:rPr>
              <a:t> passé</a:t>
            </a:r>
            <a:r>
              <a:rPr lang="fr-FR" sz="2100" b="1" u="sng" dirty="0" smtClean="0">
                <a:solidFill>
                  <a:srgbClr val="FF0000"/>
                </a:solidFill>
              </a:rPr>
              <a:t>es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devant la salle des fêtes. Près de la boulangerie,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sont</a:t>
            </a:r>
            <a:r>
              <a:rPr lang="fr-FR" sz="2100" b="1" dirty="0" smtClean="0">
                <a:solidFill>
                  <a:srgbClr val="FF0000"/>
                </a:solidFill>
              </a:rPr>
              <a:t> resté</a:t>
            </a:r>
            <a:r>
              <a:rPr lang="fr-FR" sz="2100" b="1" u="sng" dirty="0" smtClean="0">
                <a:solidFill>
                  <a:srgbClr val="FF0000"/>
                </a:solidFill>
              </a:rPr>
              <a:t>es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un moment devant le magasin de la fleuriste pour dessiner sa vitrine. </a:t>
            </a:r>
            <a:r>
              <a:rPr lang="fr-FR" sz="2100" b="1" dirty="0" smtClean="0">
                <a:solidFill>
                  <a:srgbClr val="0070C0"/>
                </a:solidFill>
              </a:rPr>
              <a:t>Elles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poursuivi </a:t>
            </a:r>
            <a:r>
              <a:rPr lang="fr-FR" sz="2100" b="1" dirty="0" smtClean="0">
                <a:solidFill>
                  <a:srgbClr val="92D050"/>
                </a:solidFill>
              </a:rPr>
              <a:t>leur </a:t>
            </a:r>
            <a:r>
              <a:rPr lang="fr-FR" sz="2100" dirty="0" smtClean="0"/>
              <a:t>route </a:t>
            </a:r>
            <a:r>
              <a:rPr lang="fr-FR" sz="2100" dirty="0" smtClean="0"/>
              <a:t>jusqu’aux feux tricolores. Là, </a:t>
            </a:r>
            <a:r>
              <a:rPr lang="fr-FR" sz="2100" b="1" dirty="0" smtClean="0">
                <a:solidFill>
                  <a:srgbClr val="0070C0"/>
                </a:solidFill>
              </a:rPr>
              <a:t>elles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fait </a:t>
            </a:r>
            <a:r>
              <a:rPr lang="fr-FR" sz="2100" dirty="0" smtClean="0"/>
              <a:t>demi-tour et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sont</a:t>
            </a:r>
            <a:r>
              <a:rPr lang="fr-FR" sz="2100" b="1" dirty="0" smtClean="0">
                <a:solidFill>
                  <a:srgbClr val="FF0000"/>
                </a:solidFill>
              </a:rPr>
              <a:t> retourné</a:t>
            </a:r>
            <a:r>
              <a:rPr lang="fr-FR" sz="2100" b="1" u="sng" dirty="0" smtClean="0">
                <a:solidFill>
                  <a:srgbClr val="FF0000"/>
                </a:solidFill>
              </a:rPr>
              <a:t>es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vers l’école.</a:t>
            </a:r>
          </a:p>
          <a:p>
            <a:pPr algn="just"/>
            <a:r>
              <a:rPr lang="fr-FR" sz="2100" dirty="0" smtClean="0"/>
              <a:t>Un peu plus loin,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tourné </a:t>
            </a:r>
            <a:r>
              <a:rPr lang="fr-FR" sz="2100" dirty="0" smtClean="0"/>
              <a:t>à droite et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sont</a:t>
            </a:r>
            <a:r>
              <a:rPr lang="fr-FR" sz="2100" b="1" dirty="0" smtClean="0">
                <a:solidFill>
                  <a:srgbClr val="FF0000"/>
                </a:solidFill>
              </a:rPr>
              <a:t> arrivé</a:t>
            </a:r>
            <a:r>
              <a:rPr lang="fr-FR" sz="2100" b="1" u="sng" dirty="0" smtClean="0">
                <a:solidFill>
                  <a:srgbClr val="FF0000"/>
                </a:solidFill>
              </a:rPr>
              <a:t>es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devant le lavoir. A côté,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vu</a:t>
            </a:r>
            <a:r>
              <a:rPr lang="fr-FR" sz="2100" dirty="0" smtClean="0"/>
              <a:t> la maison de Pierre. Puis,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emprunté </a:t>
            </a:r>
            <a:r>
              <a:rPr lang="fr-FR" sz="2100" dirty="0" smtClean="0"/>
              <a:t>la rue de la Corderie.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longé </a:t>
            </a:r>
            <a:r>
              <a:rPr lang="fr-FR" sz="2100" dirty="0" smtClean="0"/>
              <a:t>le groupe scolaire Louis Aragon. Enfin,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sont</a:t>
            </a:r>
            <a:r>
              <a:rPr lang="fr-FR" sz="2100" b="1" dirty="0" smtClean="0">
                <a:solidFill>
                  <a:srgbClr val="FF0000"/>
                </a:solidFill>
              </a:rPr>
              <a:t> revenu</a:t>
            </a:r>
            <a:r>
              <a:rPr lang="fr-FR" sz="2100" b="1" u="sng" dirty="0" smtClean="0">
                <a:solidFill>
                  <a:srgbClr val="FF0000"/>
                </a:solidFill>
              </a:rPr>
              <a:t>es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à </a:t>
            </a:r>
            <a:r>
              <a:rPr lang="fr-FR" sz="2100" b="1" dirty="0" smtClean="0">
                <a:solidFill>
                  <a:srgbClr val="92D050"/>
                </a:solidFill>
              </a:rPr>
              <a:t>leur</a:t>
            </a:r>
            <a:r>
              <a:rPr lang="fr-FR" sz="2100" dirty="0" smtClean="0"/>
              <a:t> </a:t>
            </a:r>
            <a:r>
              <a:rPr lang="fr-FR" sz="2100" dirty="0" smtClean="0"/>
              <a:t>école près de la poste.</a:t>
            </a:r>
          </a:p>
          <a:p>
            <a:pPr algn="just"/>
            <a:r>
              <a:rPr lang="fr-FR" sz="2100" dirty="0" smtClean="0"/>
              <a:t>A ce moment-là, il a commencé à pleuvoir. Pourtant, à </a:t>
            </a:r>
            <a:r>
              <a:rPr lang="fr-FR" sz="2100" b="1" dirty="0" smtClean="0">
                <a:solidFill>
                  <a:srgbClr val="92D050"/>
                </a:solidFill>
              </a:rPr>
              <a:t>son</a:t>
            </a:r>
            <a:r>
              <a:rPr lang="fr-FR" sz="2100" dirty="0" smtClean="0"/>
              <a:t> départ de l’école, il faisait beau. Alors,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rentré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dans la classe et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tracé </a:t>
            </a:r>
            <a:r>
              <a:rPr lang="fr-FR" sz="2100" dirty="0" smtClean="0"/>
              <a:t>l’itinéraire sur le plan du village. Ensuite, comme il ne pleuvait plus,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allé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en récréation.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100" b="1" dirty="0" smtClean="0"/>
              <a:t>Texte </a:t>
            </a:r>
            <a:r>
              <a:rPr lang="fr-FR" sz="2100" b="1" dirty="0" smtClean="0"/>
              <a:t>21 </a:t>
            </a:r>
            <a:r>
              <a:rPr lang="fr-FR" sz="2100" b="1" dirty="0" smtClean="0"/>
              <a:t>- Une sortie dans le village </a:t>
            </a:r>
            <a:r>
              <a:rPr lang="fr-FR" sz="2100" b="1" dirty="0" smtClean="0"/>
              <a:t>(3)</a:t>
            </a:r>
            <a:endParaRPr lang="fr-FR" sz="2100" b="1" dirty="0" smtClean="0"/>
          </a:p>
          <a:p>
            <a:pPr algn="just"/>
            <a:endParaRPr lang="fr-FR" sz="2100" dirty="0" smtClean="0"/>
          </a:p>
          <a:p>
            <a:pPr algn="just"/>
            <a:r>
              <a:rPr lang="fr-FR" sz="2100" dirty="0" smtClean="0"/>
              <a:t>Hier, </a:t>
            </a:r>
            <a:r>
              <a:rPr lang="fr-FR" sz="2100" b="1" dirty="0" smtClean="0">
                <a:solidFill>
                  <a:srgbClr val="0070C0"/>
                </a:solidFill>
              </a:rPr>
              <a:t>les fillettes </a:t>
            </a:r>
            <a:r>
              <a:rPr lang="fr-FR" sz="2100" b="1" dirty="0" smtClean="0">
                <a:solidFill>
                  <a:srgbClr val="FF0000"/>
                </a:solidFill>
              </a:rPr>
              <a:t> ont fait </a:t>
            </a:r>
            <a:r>
              <a:rPr lang="fr-FR" sz="2100" dirty="0" smtClean="0"/>
              <a:t>une sortie dans le village. </a:t>
            </a:r>
            <a:r>
              <a:rPr lang="fr-FR" sz="2100" b="1" dirty="0" smtClean="0">
                <a:solidFill>
                  <a:srgbClr val="0070C0"/>
                </a:solidFill>
              </a:rPr>
              <a:t>Elles 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emporté </a:t>
            </a:r>
            <a:r>
              <a:rPr lang="fr-FR" sz="2100" dirty="0" smtClean="0"/>
              <a:t>une feuille et un crayon. </a:t>
            </a:r>
            <a:r>
              <a:rPr lang="fr-FR" sz="2100" b="1" dirty="0" smtClean="0">
                <a:solidFill>
                  <a:srgbClr val="0070C0"/>
                </a:solidFill>
              </a:rPr>
              <a:t>Elle</a:t>
            </a:r>
            <a:r>
              <a:rPr lang="fr-FR" sz="2100" b="1" dirty="0" smtClean="0">
                <a:solidFill>
                  <a:srgbClr val="0070C0"/>
                </a:solidFill>
              </a:rPr>
              <a:t>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 </a:t>
            </a:r>
            <a:r>
              <a:rPr lang="fr-FR" sz="2100" b="1" dirty="0" smtClean="0">
                <a:solidFill>
                  <a:srgbClr val="FF0000"/>
                </a:solidFill>
              </a:rPr>
              <a:t>quitté </a:t>
            </a:r>
            <a:r>
              <a:rPr lang="fr-FR" sz="2100" dirty="0" smtClean="0"/>
              <a:t>l’école et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tourné </a:t>
            </a:r>
            <a:r>
              <a:rPr lang="fr-FR" sz="2100" dirty="0" smtClean="0"/>
              <a:t>à gauche. Sur la place du village,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photographié</a:t>
            </a:r>
            <a:r>
              <a:rPr lang="fr-FR" sz="2100" dirty="0" smtClean="0"/>
              <a:t> la mairie. À gauche,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observé </a:t>
            </a:r>
            <a:r>
              <a:rPr lang="fr-FR" sz="2100" dirty="0" smtClean="0"/>
              <a:t>le monument aux morts. Ensuite,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regardé </a:t>
            </a:r>
            <a:r>
              <a:rPr lang="fr-FR" sz="2100" dirty="0" smtClean="0"/>
              <a:t>toutes les rues partant du rondpoint.</a:t>
            </a:r>
          </a:p>
          <a:p>
            <a:pPr algn="just"/>
            <a:r>
              <a:rPr lang="fr-FR" sz="2100" b="1" dirty="0" smtClean="0">
                <a:solidFill>
                  <a:srgbClr val="0070C0"/>
                </a:solidFill>
              </a:rPr>
              <a:t>Elles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lu </a:t>
            </a:r>
            <a:r>
              <a:rPr lang="fr-FR" sz="2100" dirty="0" smtClean="0"/>
              <a:t>leur nom. A droite de la mairie,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vu </a:t>
            </a:r>
            <a:r>
              <a:rPr lang="fr-FR" sz="2100" dirty="0" smtClean="0"/>
              <a:t>l’église.</a:t>
            </a:r>
          </a:p>
          <a:p>
            <a:pPr algn="just"/>
            <a:r>
              <a:rPr lang="fr-FR" sz="2100" dirty="0" smtClean="0"/>
              <a:t>Puis,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pris </a:t>
            </a:r>
            <a:r>
              <a:rPr lang="fr-FR" sz="2100" dirty="0" smtClean="0"/>
              <a:t>la rue du Grand Chemin.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sont</a:t>
            </a:r>
            <a:r>
              <a:rPr lang="fr-FR" sz="2100" b="1" dirty="0" smtClean="0">
                <a:solidFill>
                  <a:srgbClr val="FF0000"/>
                </a:solidFill>
              </a:rPr>
              <a:t> passé</a:t>
            </a:r>
            <a:r>
              <a:rPr lang="fr-FR" sz="2100" b="1" u="sng" dirty="0" smtClean="0">
                <a:solidFill>
                  <a:srgbClr val="FF0000"/>
                </a:solidFill>
              </a:rPr>
              <a:t>es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devant la salle des fêtes. Près de la boulangerie,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sont</a:t>
            </a:r>
            <a:r>
              <a:rPr lang="fr-FR" sz="2100" b="1" dirty="0" smtClean="0">
                <a:solidFill>
                  <a:srgbClr val="FF0000"/>
                </a:solidFill>
              </a:rPr>
              <a:t> resté</a:t>
            </a:r>
            <a:r>
              <a:rPr lang="fr-FR" sz="2100" b="1" u="sng" dirty="0" smtClean="0">
                <a:solidFill>
                  <a:srgbClr val="FF0000"/>
                </a:solidFill>
              </a:rPr>
              <a:t>es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un moment devant le magasin de la fleuriste pour dessiner sa vitrine. </a:t>
            </a:r>
            <a:r>
              <a:rPr lang="fr-FR" sz="2100" b="1" dirty="0" smtClean="0">
                <a:solidFill>
                  <a:srgbClr val="0070C0"/>
                </a:solidFill>
              </a:rPr>
              <a:t>Elles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poursuivi </a:t>
            </a:r>
            <a:r>
              <a:rPr lang="fr-FR" sz="2100" b="1" dirty="0" smtClean="0">
                <a:solidFill>
                  <a:srgbClr val="92D050"/>
                </a:solidFill>
              </a:rPr>
              <a:t>leur </a:t>
            </a:r>
            <a:r>
              <a:rPr lang="fr-FR" sz="2100" dirty="0" smtClean="0"/>
              <a:t>route </a:t>
            </a:r>
            <a:r>
              <a:rPr lang="fr-FR" sz="2100" dirty="0" smtClean="0"/>
              <a:t>jusqu’aux feux tricolores. Là, </a:t>
            </a:r>
            <a:r>
              <a:rPr lang="fr-FR" sz="2100" b="1" dirty="0" smtClean="0">
                <a:solidFill>
                  <a:srgbClr val="0070C0"/>
                </a:solidFill>
              </a:rPr>
              <a:t>elles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fait </a:t>
            </a:r>
            <a:r>
              <a:rPr lang="fr-FR" sz="2100" dirty="0" smtClean="0"/>
              <a:t>demi-tour et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sont</a:t>
            </a:r>
            <a:r>
              <a:rPr lang="fr-FR" sz="2100" b="1" dirty="0" smtClean="0">
                <a:solidFill>
                  <a:srgbClr val="FF0000"/>
                </a:solidFill>
              </a:rPr>
              <a:t> retourné</a:t>
            </a:r>
            <a:r>
              <a:rPr lang="fr-FR" sz="2100" b="1" u="sng" dirty="0" smtClean="0">
                <a:solidFill>
                  <a:srgbClr val="FF0000"/>
                </a:solidFill>
              </a:rPr>
              <a:t>es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vers l’école.</a:t>
            </a:r>
          </a:p>
          <a:p>
            <a:pPr algn="just"/>
            <a:r>
              <a:rPr lang="fr-FR" sz="2100" dirty="0" smtClean="0"/>
              <a:t>Un peu plus loin,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tourné </a:t>
            </a:r>
            <a:r>
              <a:rPr lang="fr-FR" sz="2100" dirty="0" smtClean="0"/>
              <a:t>à droite et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sont</a:t>
            </a:r>
            <a:r>
              <a:rPr lang="fr-FR" sz="2100" b="1" dirty="0" smtClean="0">
                <a:solidFill>
                  <a:srgbClr val="FF0000"/>
                </a:solidFill>
              </a:rPr>
              <a:t> arrivé</a:t>
            </a:r>
            <a:r>
              <a:rPr lang="fr-FR" sz="2100" b="1" u="sng" dirty="0" smtClean="0">
                <a:solidFill>
                  <a:srgbClr val="FF0000"/>
                </a:solidFill>
              </a:rPr>
              <a:t>es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devant le lavoir. A côté,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vu</a:t>
            </a:r>
            <a:r>
              <a:rPr lang="fr-FR" sz="2100" dirty="0" smtClean="0"/>
              <a:t> la maison de Pierre. Puis,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emprunté </a:t>
            </a:r>
            <a:r>
              <a:rPr lang="fr-FR" sz="2100" dirty="0" smtClean="0"/>
              <a:t>la rue de la Corderie.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longé </a:t>
            </a:r>
            <a:r>
              <a:rPr lang="fr-FR" sz="2100" dirty="0" smtClean="0"/>
              <a:t>le groupe scolaire Louis Aragon. Enfin,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sont</a:t>
            </a:r>
            <a:r>
              <a:rPr lang="fr-FR" sz="2100" b="1" dirty="0" smtClean="0">
                <a:solidFill>
                  <a:srgbClr val="FF0000"/>
                </a:solidFill>
              </a:rPr>
              <a:t> revenu</a:t>
            </a:r>
            <a:r>
              <a:rPr lang="fr-FR" sz="2100" b="1" u="sng" dirty="0" smtClean="0">
                <a:solidFill>
                  <a:srgbClr val="FF0000"/>
                </a:solidFill>
              </a:rPr>
              <a:t>es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à </a:t>
            </a:r>
            <a:r>
              <a:rPr lang="fr-FR" sz="2100" b="1" dirty="0" smtClean="0">
                <a:solidFill>
                  <a:srgbClr val="92D050"/>
                </a:solidFill>
              </a:rPr>
              <a:t>leur</a:t>
            </a:r>
            <a:r>
              <a:rPr lang="fr-FR" sz="2100" dirty="0" smtClean="0"/>
              <a:t> </a:t>
            </a:r>
            <a:r>
              <a:rPr lang="fr-FR" sz="2100" dirty="0" smtClean="0"/>
              <a:t>école près de la poste.</a:t>
            </a:r>
          </a:p>
          <a:p>
            <a:pPr algn="just"/>
            <a:r>
              <a:rPr lang="fr-FR" sz="2100" dirty="0" smtClean="0"/>
              <a:t>A ce moment-là, il a commencé à pleuvoir. Pourtant, à </a:t>
            </a:r>
            <a:r>
              <a:rPr lang="fr-FR" sz="2100" b="1" dirty="0" smtClean="0">
                <a:solidFill>
                  <a:srgbClr val="92D050"/>
                </a:solidFill>
              </a:rPr>
              <a:t>leur </a:t>
            </a:r>
            <a:r>
              <a:rPr lang="fr-FR" sz="2100" dirty="0" smtClean="0"/>
              <a:t>départ </a:t>
            </a:r>
            <a:r>
              <a:rPr lang="fr-FR" sz="2100" dirty="0" smtClean="0"/>
              <a:t>de l’école, il faisait beau. Alors,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rentré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dans la classe et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tracé </a:t>
            </a:r>
            <a:r>
              <a:rPr lang="fr-FR" sz="2100" dirty="0" smtClean="0"/>
              <a:t>l’itinéraire sur le plan du village. Ensuite, comme il ne pleuvait plus,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allé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en récréation.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100" b="1" dirty="0" smtClean="0"/>
              <a:t>Texte </a:t>
            </a:r>
            <a:r>
              <a:rPr lang="fr-FR" sz="2100" b="1" dirty="0" smtClean="0"/>
              <a:t>21 </a:t>
            </a:r>
            <a:r>
              <a:rPr lang="fr-FR" sz="2100" b="1" dirty="0" smtClean="0"/>
              <a:t>- Une sortie dans le village </a:t>
            </a:r>
            <a:r>
              <a:rPr lang="fr-FR" sz="2100" b="1" dirty="0" smtClean="0"/>
              <a:t>(3)</a:t>
            </a:r>
            <a:endParaRPr lang="fr-FR" sz="2100" b="1" dirty="0" smtClean="0"/>
          </a:p>
          <a:p>
            <a:pPr algn="just"/>
            <a:endParaRPr lang="fr-FR" sz="2100" dirty="0" smtClean="0"/>
          </a:p>
          <a:p>
            <a:pPr algn="just"/>
            <a:r>
              <a:rPr lang="fr-FR" sz="2100" dirty="0" smtClean="0"/>
              <a:t>Hier, </a:t>
            </a:r>
            <a:r>
              <a:rPr lang="fr-FR" sz="2100" b="1" dirty="0" smtClean="0">
                <a:solidFill>
                  <a:srgbClr val="0070C0"/>
                </a:solidFill>
              </a:rPr>
              <a:t>les fillettes </a:t>
            </a:r>
            <a:r>
              <a:rPr lang="fr-FR" sz="2100" b="1" dirty="0" smtClean="0">
                <a:solidFill>
                  <a:srgbClr val="FF0000"/>
                </a:solidFill>
              </a:rPr>
              <a:t> ont fait </a:t>
            </a:r>
            <a:r>
              <a:rPr lang="fr-FR" sz="2100" dirty="0" smtClean="0"/>
              <a:t>une sortie dans le village. </a:t>
            </a:r>
            <a:r>
              <a:rPr lang="fr-FR" sz="2100" b="1" dirty="0" smtClean="0">
                <a:solidFill>
                  <a:srgbClr val="0070C0"/>
                </a:solidFill>
              </a:rPr>
              <a:t>Elles 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emporté </a:t>
            </a:r>
            <a:r>
              <a:rPr lang="fr-FR" sz="2100" dirty="0" smtClean="0"/>
              <a:t>une feuille et un crayon. </a:t>
            </a:r>
            <a:r>
              <a:rPr lang="fr-FR" sz="2100" b="1" dirty="0" smtClean="0">
                <a:solidFill>
                  <a:srgbClr val="0070C0"/>
                </a:solidFill>
              </a:rPr>
              <a:t>Elle</a:t>
            </a:r>
            <a:r>
              <a:rPr lang="fr-FR" sz="2100" b="1" dirty="0" smtClean="0">
                <a:solidFill>
                  <a:srgbClr val="0070C0"/>
                </a:solidFill>
              </a:rPr>
              <a:t>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 </a:t>
            </a:r>
            <a:r>
              <a:rPr lang="fr-FR" sz="2100" b="1" dirty="0" smtClean="0">
                <a:solidFill>
                  <a:srgbClr val="FF0000"/>
                </a:solidFill>
              </a:rPr>
              <a:t>quitté </a:t>
            </a:r>
            <a:r>
              <a:rPr lang="fr-FR" sz="2100" dirty="0" smtClean="0"/>
              <a:t>l’école et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tourné </a:t>
            </a:r>
            <a:r>
              <a:rPr lang="fr-FR" sz="2100" dirty="0" smtClean="0"/>
              <a:t>à gauche. Sur la place du village,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photographié</a:t>
            </a:r>
            <a:r>
              <a:rPr lang="fr-FR" sz="2100" dirty="0" smtClean="0"/>
              <a:t> la mairie. À gauche,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observé </a:t>
            </a:r>
            <a:r>
              <a:rPr lang="fr-FR" sz="2100" dirty="0" smtClean="0"/>
              <a:t>le monument aux morts. Ensuite,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regardé </a:t>
            </a:r>
            <a:r>
              <a:rPr lang="fr-FR" sz="2100" dirty="0" smtClean="0"/>
              <a:t>toutes les rues partant du rondpoint.</a:t>
            </a:r>
          </a:p>
          <a:p>
            <a:pPr algn="just"/>
            <a:r>
              <a:rPr lang="fr-FR" sz="2100" b="1" dirty="0" smtClean="0">
                <a:solidFill>
                  <a:srgbClr val="0070C0"/>
                </a:solidFill>
              </a:rPr>
              <a:t>Elles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lu </a:t>
            </a:r>
            <a:r>
              <a:rPr lang="fr-FR" sz="2100" dirty="0" smtClean="0"/>
              <a:t>leur nom. A droite de la mairie,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vu </a:t>
            </a:r>
            <a:r>
              <a:rPr lang="fr-FR" sz="2100" dirty="0" smtClean="0"/>
              <a:t>l’église.</a:t>
            </a:r>
          </a:p>
          <a:p>
            <a:pPr algn="just"/>
            <a:r>
              <a:rPr lang="fr-FR" sz="2100" dirty="0" smtClean="0"/>
              <a:t>Puis,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pris </a:t>
            </a:r>
            <a:r>
              <a:rPr lang="fr-FR" sz="2100" dirty="0" smtClean="0"/>
              <a:t>la rue du Grand Chemin.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sont</a:t>
            </a:r>
            <a:r>
              <a:rPr lang="fr-FR" sz="2100" b="1" dirty="0" smtClean="0">
                <a:solidFill>
                  <a:srgbClr val="FF0000"/>
                </a:solidFill>
              </a:rPr>
              <a:t> passé</a:t>
            </a:r>
            <a:r>
              <a:rPr lang="fr-FR" sz="2100" b="1" u="sng" dirty="0" smtClean="0">
                <a:solidFill>
                  <a:srgbClr val="FF0000"/>
                </a:solidFill>
              </a:rPr>
              <a:t>es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devant la salle des fêtes. Près de la boulangerie,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sont</a:t>
            </a:r>
            <a:r>
              <a:rPr lang="fr-FR" sz="2100" b="1" dirty="0" smtClean="0">
                <a:solidFill>
                  <a:srgbClr val="FF0000"/>
                </a:solidFill>
              </a:rPr>
              <a:t> resté</a:t>
            </a:r>
            <a:r>
              <a:rPr lang="fr-FR" sz="2100" b="1" u="sng" dirty="0" smtClean="0">
                <a:solidFill>
                  <a:srgbClr val="FF0000"/>
                </a:solidFill>
              </a:rPr>
              <a:t>es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un moment devant le magasin de la fleuriste pour dessiner sa vitrine. </a:t>
            </a:r>
            <a:r>
              <a:rPr lang="fr-FR" sz="2100" b="1" dirty="0" smtClean="0">
                <a:solidFill>
                  <a:srgbClr val="0070C0"/>
                </a:solidFill>
              </a:rPr>
              <a:t>Elles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poursuivi </a:t>
            </a:r>
            <a:r>
              <a:rPr lang="fr-FR" sz="2100" b="1" dirty="0" smtClean="0">
                <a:solidFill>
                  <a:srgbClr val="92D050"/>
                </a:solidFill>
              </a:rPr>
              <a:t>leur </a:t>
            </a:r>
            <a:r>
              <a:rPr lang="fr-FR" sz="2100" dirty="0" smtClean="0"/>
              <a:t>route </a:t>
            </a:r>
            <a:r>
              <a:rPr lang="fr-FR" sz="2100" dirty="0" smtClean="0"/>
              <a:t>jusqu’aux feux tricolores. Là, </a:t>
            </a:r>
            <a:r>
              <a:rPr lang="fr-FR" sz="2100" b="1" dirty="0" smtClean="0">
                <a:solidFill>
                  <a:srgbClr val="0070C0"/>
                </a:solidFill>
              </a:rPr>
              <a:t>elles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fait </a:t>
            </a:r>
            <a:r>
              <a:rPr lang="fr-FR" sz="2100" dirty="0" smtClean="0"/>
              <a:t>demi-tour et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sont</a:t>
            </a:r>
            <a:r>
              <a:rPr lang="fr-FR" sz="2100" b="1" dirty="0" smtClean="0">
                <a:solidFill>
                  <a:srgbClr val="FF0000"/>
                </a:solidFill>
              </a:rPr>
              <a:t> retourné</a:t>
            </a:r>
            <a:r>
              <a:rPr lang="fr-FR" sz="2100" b="1" u="sng" dirty="0" smtClean="0">
                <a:solidFill>
                  <a:srgbClr val="FF0000"/>
                </a:solidFill>
              </a:rPr>
              <a:t>es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vers l’école.</a:t>
            </a:r>
          </a:p>
          <a:p>
            <a:pPr algn="just"/>
            <a:r>
              <a:rPr lang="fr-FR" sz="2100" dirty="0" smtClean="0"/>
              <a:t>Un peu plus loin,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tourné </a:t>
            </a:r>
            <a:r>
              <a:rPr lang="fr-FR" sz="2100" dirty="0" smtClean="0"/>
              <a:t>à droite et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sont</a:t>
            </a:r>
            <a:r>
              <a:rPr lang="fr-FR" sz="2100" b="1" dirty="0" smtClean="0">
                <a:solidFill>
                  <a:srgbClr val="FF0000"/>
                </a:solidFill>
              </a:rPr>
              <a:t> arrivé</a:t>
            </a:r>
            <a:r>
              <a:rPr lang="fr-FR" sz="2100" b="1" u="sng" dirty="0" smtClean="0">
                <a:solidFill>
                  <a:srgbClr val="FF0000"/>
                </a:solidFill>
              </a:rPr>
              <a:t>es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devant le lavoir. A côté,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vu</a:t>
            </a:r>
            <a:r>
              <a:rPr lang="fr-FR" sz="2100" dirty="0" smtClean="0"/>
              <a:t> la maison de Pierre. Puis,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emprunté </a:t>
            </a:r>
            <a:r>
              <a:rPr lang="fr-FR" sz="2100" dirty="0" smtClean="0"/>
              <a:t>la rue de la Corderie.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longé </a:t>
            </a:r>
            <a:r>
              <a:rPr lang="fr-FR" sz="2100" dirty="0" smtClean="0"/>
              <a:t>le groupe scolaire Louis Aragon. Enfin,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sont</a:t>
            </a:r>
            <a:r>
              <a:rPr lang="fr-FR" sz="2100" b="1" dirty="0" smtClean="0">
                <a:solidFill>
                  <a:srgbClr val="FF0000"/>
                </a:solidFill>
              </a:rPr>
              <a:t> revenu</a:t>
            </a:r>
            <a:r>
              <a:rPr lang="fr-FR" sz="2100" b="1" u="sng" dirty="0" smtClean="0">
                <a:solidFill>
                  <a:srgbClr val="FF0000"/>
                </a:solidFill>
              </a:rPr>
              <a:t>es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à </a:t>
            </a:r>
            <a:r>
              <a:rPr lang="fr-FR" sz="2100" b="1" dirty="0" smtClean="0">
                <a:solidFill>
                  <a:srgbClr val="92D050"/>
                </a:solidFill>
              </a:rPr>
              <a:t>leur</a:t>
            </a:r>
            <a:r>
              <a:rPr lang="fr-FR" sz="2100" dirty="0" smtClean="0"/>
              <a:t> </a:t>
            </a:r>
            <a:r>
              <a:rPr lang="fr-FR" sz="2100" dirty="0" smtClean="0"/>
              <a:t>école près de la poste.</a:t>
            </a:r>
          </a:p>
          <a:p>
            <a:pPr algn="just"/>
            <a:r>
              <a:rPr lang="fr-FR" sz="2100" dirty="0" smtClean="0"/>
              <a:t>A ce moment-là, il a commencé à pleuvoir. Pourtant, à </a:t>
            </a:r>
            <a:r>
              <a:rPr lang="fr-FR" sz="2100" b="1" dirty="0" smtClean="0">
                <a:solidFill>
                  <a:srgbClr val="92D050"/>
                </a:solidFill>
              </a:rPr>
              <a:t>leur </a:t>
            </a:r>
            <a:r>
              <a:rPr lang="fr-FR" sz="2100" dirty="0" smtClean="0"/>
              <a:t>départ </a:t>
            </a:r>
            <a:r>
              <a:rPr lang="fr-FR" sz="2100" dirty="0" smtClean="0"/>
              <a:t>de l’école, il faisait beau. Alors,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sont</a:t>
            </a:r>
            <a:r>
              <a:rPr lang="fr-FR" sz="2100" b="1" dirty="0" smtClean="0">
                <a:solidFill>
                  <a:srgbClr val="FF0000"/>
                </a:solidFill>
              </a:rPr>
              <a:t> rentré</a:t>
            </a:r>
            <a:r>
              <a:rPr lang="fr-FR" sz="2100" b="1" u="sng" dirty="0" smtClean="0">
                <a:solidFill>
                  <a:srgbClr val="FF0000"/>
                </a:solidFill>
              </a:rPr>
              <a:t>es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dans la classe et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tracé </a:t>
            </a:r>
            <a:r>
              <a:rPr lang="fr-FR" sz="2100" dirty="0" smtClean="0"/>
              <a:t>l’itinéraire sur le plan du village. Ensuite, comme il ne pleuvait plus,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allé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en récréation.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878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100" b="1" dirty="0" smtClean="0"/>
              <a:t>Texte </a:t>
            </a:r>
            <a:r>
              <a:rPr lang="fr-FR" sz="2100" b="1" dirty="0" smtClean="0"/>
              <a:t>21 </a:t>
            </a:r>
            <a:r>
              <a:rPr lang="fr-FR" sz="2100" b="1" dirty="0" smtClean="0"/>
              <a:t>- Une sortie dans le village </a:t>
            </a:r>
            <a:r>
              <a:rPr lang="fr-FR" sz="2100" b="1" dirty="0" smtClean="0"/>
              <a:t>(3)</a:t>
            </a:r>
            <a:endParaRPr lang="fr-FR" sz="2100" b="1" dirty="0" smtClean="0"/>
          </a:p>
          <a:p>
            <a:pPr algn="just"/>
            <a:endParaRPr lang="fr-FR" sz="2100" dirty="0" smtClean="0"/>
          </a:p>
          <a:p>
            <a:pPr algn="just"/>
            <a:r>
              <a:rPr lang="fr-FR" sz="2100" dirty="0" smtClean="0"/>
              <a:t>Hier, </a:t>
            </a:r>
            <a:r>
              <a:rPr lang="fr-FR" sz="2100" b="1" dirty="0" smtClean="0">
                <a:solidFill>
                  <a:srgbClr val="0070C0"/>
                </a:solidFill>
              </a:rPr>
              <a:t>les fillettes </a:t>
            </a:r>
            <a:r>
              <a:rPr lang="fr-FR" sz="2100" b="1" dirty="0" smtClean="0">
                <a:solidFill>
                  <a:srgbClr val="FF0000"/>
                </a:solidFill>
              </a:rPr>
              <a:t> ont fait </a:t>
            </a:r>
            <a:r>
              <a:rPr lang="fr-FR" sz="2100" dirty="0" smtClean="0"/>
              <a:t>une sortie dans le village. </a:t>
            </a:r>
            <a:r>
              <a:rPr lang="fr-FR" sz="2100" b="1" dirty="0" smtClean="0">
                <a:solidFill>
                  <a:srgbClr val="0070C0"/>
                </a:solidFill>
              </a:rPr>
              <a:t>Elles 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emporté </a:t>
            </a:r>
            <a:r>
              <a:rPr lang="fr-FR" sz="2100" dirty="0" smtClean="0"/>
              <a:t>une feuille et un crayon. </a:t>
            </a:r>
            <a:r>
              <a:rPr lang="fr-FR" sz="2100" b="1" dirty="0" smtClean="0">
                <a:solidFill>
                  <a:srgbClr val="0070C0"/>
                </a:solidFill>
              </a:rPr>
              <a:t>Elle</a:t>
            </a:r>
            <a:r>
              <a:rPr lang="fr-FR" sz="2100" b="1" dirty="0" smtClean="0">
                <a:solidFill>
                  <a:srgbClr val="0070C0"/>
                </a:solidFill>
              </a:rPr>
              <a:t>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 </a:t>
            </a:r>
            <a:r>
              <a:rPr lang="fr-FR" sz="2100" b="1" dirty="0" smtClean="0">
                <a:solidFill>
                  <a:srgbClr val="FF0000"/>
                </a:solidFill>
              </a:rPr>
              <a:t>quitté </a:t>
            </a:r>
            <a:r>
              <a:rPr lang="fr-FR" sz="2100" dirty="0" smtClean="0"/>
              <a:t>l’école et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tourné </a:t>
            </a:r>
            <a:r>
              <a:rPr lang="fr-FR" sz="2100" dirty="0" smtClean="0"/>
              <a:t>à gauche. Sur la place du village,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photographié</a:t>
            </a:r>
            <a:r>
              <a:rPr lang="fr-FR" sz="2100" dirty="0" smtClean="0"/>
              <a:t> la mairie. À gauche,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observé </a:t>
            </a:r>
            <a:r>
              <a:rPr lang="fr-FR" sz="2100" dirty="0" smtClean="0"/>
              <a:t>le monument aux morts. Ensuite,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regardé </a:t>
            </a:r>
            <a:r>
              <a:rPr lang="fr-FR" sz="2100" dirty="0" smtClean="0"/>
              <a:t>toutes les rues partant du rondpoint.</a:t>
            </a:r>
          </a:p>
          <a:p>
            <a:pPr algn="just"/>
            <a:r>
              <a:rPr lang="fr-FR" sz="2100" b="1" dirty="0" smtClean="0">
                <a:solidFill>
                  <a:srgbClr val="0070C0"/>
                </a:solidFill>
              </a:rPr>
              <a:t>Elles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lu </a:t>
            </a:r>
            <a:r>
              <a:rPr lang="fr-FR" sz="2100" dirty="0" smtClean="0"/>
              <a:t>leur nom. A droite de la mairie,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vu </a:t>
            </a:r>
            <a:r>
              <a:rPr lang="fr-FR" sz="2100" dirty="0" smtClean="0"/>
              <a:t>l’église.</a:t>
            </a:r>
          </a:p>
          <a:p>
            <a:pPr algn="just"/>
            <a:r>
              <a:rPr lang="fr-FR" sz="2100" dirty="0" smtClean="0"/>
              <a:t>Puis,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pris </a:t>
            </a:r>
            <a:r>
              <a:rPr lang="fr-FR" sz="2100" dirty="0" smtClean="0"/>
              <a:t>la rue du Grand Chemin.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sont</a:t>
            </a:r>
            <a:r>
              <a:rPr lang="fr-FR" sz="2100" b="1" dirty="0" smtClean="0">
                <a:solidFill>
                  <a:srgbClr val="FF0000"/>
                </a:solidFill>
              </a:rPr>
              <a:t> passé</a:t>
            </a:r>
            <a:r>
              <a:rPr lang="fr-FR" sz="2100" b="1" u="sng" dirty="0" smtClean="0">
                <a:solidFill>
                  <a:srgbClr val="FF0000"/>
                </a:solidFill>
              </a:rPr>
              <a:t>es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devant la salle des fêtes. Près de la boulangerie,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sont</a:t>
            </a:r>
            <a:r>
              <a:rPr lang="fr-FR" sz="2100" b="1" dirty="0" smtClean="0">
                <a:solidFill>
                  <a:srgbClr val="FF0000"/>
                </a:solidFill>
              </a:rPr>
              <a:t> resté</a:t>
            </a:r>
            <a:r>
              <a:rPr lang="fr-FR" sz="2100" b="1" u="sng" dirty="0" smtClean="0">
                <a:solidFill>
                  <a:srgbClr val="FF0000"/>
                </a:solidFill>
              </a:rPr>
              <a:t>es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un moment devant le magasin de la fleuriste pour dessiner sa vitrine. </a:t>
            </a:r>
            <a:r>
              <a:rPr lang="fr-FR" sz="2100" b="1" dirty="0" smtClean="0">
                <a:solidFill>
                  <a:srgbClr val="0070C0"/>
                </a:solidFill>
              </a:rPr>
              <a:t>Elles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poursuivi </a:t>
            </a:r>
            <a:r>
              <a:rPr lang="fr-FR" sz="2100" b="1" dirty="0" smtClean="0">
                <a:solidFill>
                  <a:srgbClr val="92D050"/>
                </a:solidFill>
              </a:rPr>
              <a:t>leur </a:t>
            </a:r>
            <a:r>
              <a:rPr lang="fr-FR" sz="2100" dirty="0" smtClean="0"/>
              <a:t>route </a:t>
            </a:r>
            <a:r>
              <a:rPr lang="fr-FR" sz="2100" dirty="0" smtClean="0"/>
              <a:t>jusqu’aux feux tricolores. Là, </a:t>
            </a:r>
            <a:r>
              <a:rPr lang="fr-FR" sz="2100" b="1" dirty="0" smtClean="0">
                <a:solidFill>
                  <a:srgbClr val="0070C0"/>
                </a:solidFill>
              </a:rPr>
              <a:t>elles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fait </a:t>
            </a:r>
            <a:r>
              <a:rPr lang="fr-FR" sz="2100" dirty="0" smtClean="0"/>
              <a:t>demi-tour et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sont</a:t>
            </a:r>
            <a:r>
              <a:rPr lang="fr-FR" sz="2100" b="1" dirty="0" smtClean="0">
                <a:solidFill>
                  <a:srgbClr val="FF0000"/>
                </a:solidFill>
              </a:rPr>
              <a:t> retourné</a:t>
            </a:r>
            <a:r>
              <a:rPr lang="fr-FR" sz="2100" b="1" u="sng" dirty="0" smtClean="0">
                <a:solidFill>
                  <a:srgbClr val="FF0000"/>
                </a:solidFill>
              </a:rPr>
              <a:t>es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vers l’école.</a:t>
            </a:r>
          </a:p>
          <a:p>
            <a:pPr algn="just"/>
            <a:r>
              <a:rPr lang="fr-FR" sz="2100" dirty="0" smtClean="0"/>
              <a:t>Un peu plus loin,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tourné </a:t>
            </a:r>
            <a:r>
              <a:rPr lang="fr-FR" sz="2100" dirty="0" smtClean="0"/>
              <a:t>à droite et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sont</a:t>
            </a:r>
            <a:r>
              <a:rPr lang="fr-FR" sz="2100" b="1" dirty="0" smtClean="0">
                <a:solidFill>
                  <a:srgbClr val="FF0000"/>
                </a:solidFill>
              </a:rPr>
              <a:t> arrivé</a:t>
            </a:r>
            <a:r>
              <a:rPr lang="fr-FR" sz="2100" b="1" u="sng" dirty="0" smtClean="0">
                <a:solidFill>
                  <a:srgbClr val="FF0000"/>
                </a:solidFill>
              </a:rPr>
              <a:t>es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devant le lavoir. A côté,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vu</a:t>
            </a:r>
            <a:r>
              <a:rPr lang="fr-FR" sz="2100" dirty="0" smtClean="0"/>
              <a:t> la maison de Pierre. Puis,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emprunté </a:t>
            </a:r>
            <a:r>
              <a:rPr lang="fr-FR" sz="2100" dirty="0" smtClean="0"/>
              <a:t>la rue de la Corderie.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longé </a:t>
            </a:r>
            <a:r>
              <a:rPr lang="fr-FR" sz="2100" dirty="0" smtClean="0"/>
              <a:t>le groupe scolaire Louis Aragon. Enfin,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sont</a:t>
            </a:r>
            <a:r>
              <a:rPr lang="fr-FR" sz="2100" b="1" dirty="0" smtClean="0">
                <a:solidFill>
                  <a:srgbClr val="FF0000"/>
                </a:solidFill>
              </a:rPr>
              <a:t> revenu</a:t>
            </a:r>
            <a:r>
              <a:rPr lang="fr-FR" sz="2100" b="1" u="sng" dirty="0" smtClean="0">
                <a:solidFill>
                  <a:srgbClr val="FF0000"/>
                </a:solidFill>
              </a:rPr>
              <a:t>es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à </a:t>
            </a:r>
            <a:r>
              <a:rPr lang="fr-FR" sz="2100" b="1" dirty="0" smtClean="0">
                <a:solidFill>
                  <a:srgbClr val="92D050"/>
                </a:solidFill>
              </a:rPr>
              <a:t>leur</a:t>
            </a:r>
            <a:r>
              <a:rPr lang="fr-FR" sz="2100" dirty="0" smtClean="0"/>
              <a:t> </a:t>
            </a:r>
            <a:r>
              <a:rPr lang="fr-FR" sz="2100" dirty="0" smtClean="0"/>
              <a:t>école près de la poste.</a:t>
            </a:r>
          </a:p>
          <a:p>
            <a:pPr algn="just"/>
            <a:r>
              <a:rPr lang="fr-FR" sz="2100" dirty="0" smtClean="0"/>
              <a:t>A ce moment-là, il a commencé à pleuvoir. Pourtant, à </a:t>
            </a:r>
            <a:r>
              <a:rPr lang="fr-FR" sz="2100" b="1" dirty="0" smtClean="0">
                <a:solidFill>
                  <a:srgbClr val="92D050"/>
                </a:solidFill>
              </a:rPr>
              <a:t>leur </a:t>
            </a:r>
            <a:r>
              <a:rPr lang="fr-FR" sz="2100" dirty="0" smtClean="0"/>
              <a:t>départ </a:t>
            </a:r>
            <a:r>
              <a:rPr lang="fr-FR" sz="2100" dirty="0" smtClean="0"/>
              <a:t>de l’école, il faisait beau. Alors,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sont</a:t>
            </a:r>
            <a:r>
              <a:rPr lang="fr-FR" sz="2100" b="1" dirty="0" smtClean="0">
                <a:solidFill>
                  <a:srgbClr val="FF0000"/>
                </a:solidFill>
              </a:rPr>
              <a:t> rentré</a:t>
            </a:r>
            <a:r>
              <a:rPr lang="fr-FR" sz="2100" b="1" u="sng" dirty="0" smtClean="0">
                <a:solidFill>
                  <a:srgbClr val="FF0000"/>
                </a:solidFill>
              </a:rPr>
              <a:t>es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dans la classe et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 </a:t>
            </a:r>
            <a:r>
              <a:rPr lang="fr-FR" sz="2100" b="1" dirty="0" smtClean="0">
                <a:solidFill>
                  <a:srgbClr val="FF0000"/>
                </a:solidFill>
              </a:rPr>
              <a:t>tracé </a:t>
            </a:r>
            <a:r>
              <a:rPr lang="fr-FR" sz="2100" dirty="0" smtClean="0"/>
              <a:t>l’itinéraire sur le plan du village. Ensuite, comme il ne pleuvait plus,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allé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en récréation.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6878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100" b="1" dirty="0" smtClean="0"/>
              <a:t>Texte </a:t>
            </a:r>
            <a:r>
              <a:rPr lang="fr-FR" sz="2100" b="1" dirty="0" smtClean="0"/>
              <a:t>21 </a:t>
            </a:r>
            <a:r>
              <a:rPr lang="fr-FR" sz="2100" b="1" dirty="0" smtClean="0"/>
              <a:t>- Une sortie dans le village </a:t>
            </a:r>
            <a:r>
              <a:rPr lang="fr-FR" sz="2100" b="1" dirty="0" smtClean="0"/>
              <a:t>(3)</a:t>
            </a:r>
            <a:endParaRPr lang="fr-FR" sz="2100" b="1" dirty="0" smtClean="0"/>
          </a:p>
          <a:p>
            <a:pPr algn="just"/>
            <a:endParaRPr lang="fr-FR" sz="2100" dirty="0" smtClean="0"/>
          </a:p>
          <a:p>
            <a:pPr algn="just"/>
            <a:r>
              <a:rPr lang="fr-FR" sz="2100" dirty="0" smtClean="0"/>
              <a:t>Hier, </a:t>
            </a:r>
            <a:r>
              <a:rPr lang="fr-FR" sz="2100" b="1" dirty="0" smtClean="0">
                <a:solidFill>
                  <a:srgbClr val="0070C0"/>
                </a:solidFill>
              </a:rPr>
              <a:t>les fillettes </a:t>
            </a:r>
            <a:r>
              <a:rPr lang="fr-FR" sz="2100" b="1" dirty="0" smtClean="0">
                <a:solidFill>
                  <a:srgbClr val="FF0000"/>
                </a:solidFill>
              </a:rPr>
              <a:t> ont fait </a:t>
            </a:r>
            <a:r>
              <a:rPr lang="fr-FR" sz="2100" dirty="0" smtClean="0"/>
              <a:t>une sortie dans le village. </a:t>
            </a:r>
            <a:r>
              <a:rPr lang="fr-FR" sz="2100" b="1" dirty="0" smtClean="0">
                <a:solidFill>
                  <a:srgbClr val="0070C0"/>
                </a:solidFill>
              </a:rPr>
              <a:t>Elles 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emporté </a:t>
            </a:r>
            <a:r>
              <a:rPr lang="fr-FR" sz="2100" dirty="0" smtClean="0"/>
              <a:t>une feuille et un crayon. </a:t>
            </a:r>
            <a:r>
              <a:rPr lang="fr-FR" sz="2100" b="1" dirty="0" smtClean="0">
                <a:solidFill>
                  <a:srgbClr val="0070C0"/>
                </a:solidFill>
              </a:rPr>
              <a:t>Elle</a:t>
            </a:r>
            <a:r>
              <a:rPr lang="fr-FR" sz="2100" b="1" dirty="0" smtClean="0">
                <a:solidFill>
                  <a:srgbClr val="0070C0"/>
                </a:solidFill>
              </a:rPr>
              <a:t>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 </a:t>
            </a:r>
            <a:r>
              <a:rPr lang="fr-FR" sz="2100" b="1" dirty="0" smtClean="0">
                <a:solidFill>
                  <a:srgbClr val="FF0000"/>
                </a:solidFill>
              </a:rPr>
              <a:t>quitté </a:t>
            </a:r>
            <a:r>
              <a:rPr lang="fr-FR" sz="2100" dirty="0" smtClean="0"/>
              <a:t>l’école et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tourné </a:t>
            </a:r>
            <a:r>
              <a:rPr lang="fr-FR" sz="2100" dirty="0" smtClean="0"/>
              <a:t>à gauche. Sur la place du village,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photographié</a:t>
            </a:r>
            <a:r>
              <a:rPr lang="fr-FR" sz="2100" dirty="0" smtClean="0"/>
              <a:t> la mairie. À gauche,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observé </a:t>
            </a:r>
            <a:r>
              <a:rPr lang="fr-FR" sz="2100" dirty="0" smtClean="0"/>
              <a:t>le monument aux morts. Ensuite,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regardé </a:t>
            </a:r>
            <a:r>
              <a:rPr lang="fr-FR" sz="2100" dirty="0" smtClean="0"/>
              <a:t>toutes les rues partant du rondpoint.</a:t>
            </a:r>
          </a:p>
          <a:p>
            <a:pPr algn="just"/>
            <a:r>
              <a:rPr lang="fr-FR" sz="2100" b="1" dirty="0" smtClean="0">
                <a:solidFill>
                  <a:srgbClr val="0070C0"/>
                </a:solidFill>
              </a:rPr>
              <a:t>Elles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lu </a:t>
            </a:r>
            <a:r>
              <a:rPr lang="fr-FR" sz="2100" dirty="0" smtClean="0"/>
              <a:t>leur nom. A droite de la mairie,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vu </a:t>
            </a:r>
            <a:r>
              <a:rPr lang="fr-FR" sz="2100" dirty="0" smtClean="0"/>
              <a:t>l’église.</a:t>
            </a:r>
          </a:p>
          <a:p>
            <a:pPr algn="just"/>
            <a:r>
              <a:rPr lang="fr-FR" sz="2100" dirty="0" smtClean="0"/>
              <a:t>Puis,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pris </a:t>
            </a:r>
            <a:r>
              <a:rPr lang="fr-FR" sz="2100" dirty="0" smtClean="0"/>
              <a:t>la rue du Grand Chemin.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sont</a:t>
            </a:r>
            <a:r>
              <a:rPr lang="fr-FR" sz="2100" b="1" dirty="0" smtClean="0">
                <a:solidFill>
                  <a:srgbClr val="FF0000"/>
                </a:solidFill>
              </a:rPr>
              <a:t> passé</a:t>
            </a:r>
            <a:r>
              <a:rPr lang="fr-FR" sz="2100" b="1" u="sng" dirty="0" smtClean="0">
                <a:solidFill>
                  <a:srgbClr val="FF0000"/>
                </a:solidFill>
              </a:rPr>
              <a:t>es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devant la salle des fêtes. Près de la boulangerie,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sont</a:t>
            </a:r>
            <a:r>
              <a:rPr lang="fr-FR" sz="2100" b="1" dirty="0" smtClean="0">
                <a:solidFill>
                  <a:srgbClr val="FF0000"/>
                </a:solidFill>
              </a:rPr>
              <a:t> resté</a:t>
            </a:r>
            <a:r>
              <a:rPr lang="fr-FR" sz="2100" b="1" u="sng" dirty="0" smtClean="0">
                <a:solidFill>
                  <a:srgbClr val="FF0000"/>
                </a:solidFill>
              </a:rPr>
              <a:t>es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un moment devant le magasin de la fleuriste pour dessiner sa vitrine. </a:t>
            </a:r>
            <a:r>
              <a:rPr lang="fr-FR" sz="2100" b="1" smtClean="0">
                <a:solidFill>
                  <a:srgbClr val="0070C0"/>
                </a:solidFill>
              </a:rPr>
              <a:t>Elles </a:t>
            </a:r>
            <a:r>
              <a:rPr lang="fr-FR" sz="2100" b="1" smtClean="0">
                <a:solidFill>
                  <a:srgbClr val="FF0000"/>
                </a:solidFill>
              </a:rPr>
              <a:t>ont</a:t>
            </a:r>
            <a:r>
              <a:rPr lang="fr-FR" sz="2100" b="1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poursuivi </a:t>
            </a:r>
            <a:r>
              <a:rPr lang="fr-FR" sz="2100" b="1" dirty="0" smtClean="0">
                <a:solidFill>
                  <a:srgbClr val="92D050"/>
                </a:solidFill>
              </a:rPr>
              <a:t>leur </a:t>
            </a:r>
            <a:r>
              <a:rPr lang="fr-FR" sz="2100" dirty="0" smtClean="0"/>
              <a:t>route </a:t>
            </a:r>
            <a:r>
              <a:rPr lang="fr-FR" sz="2100" dirty="0" smtClean="0"/>
              <a:t>jusqu’aux feux tricolores. Là, </a:t>
            </a:r>
            <a:r>
              <a:rPr lang="fr-FR" sz="2100" b="1" dirty="0" smtClean="0">
                <a:solidFill>
                  <a:srgbClr val="0070C0"/>
                </a:solidFill>
              </a:rPr>
              <a:t>elles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fait </a:t>
            </a:r>
            <a:r>
              <a:rPr lang="fr-FR" sz="2100" dirty="0" smtClean="0"/>
              <a:t>demi-tour et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sont</a:t>
            </a:r>
            <a:r>
              <a:rPr lang="fr-FR" sz="2100" b="1" dirty="0" smtClean="0">
                <a:solidFill>
                  <a:srgbClr val="FF0000"/>
                </a:solidFill>
              </a:rPr>
              <a:t> retourné</a:t>
            </a:r>
            <a:r>
              <a:rPr lang="fr-FR" sz="2100" b="1" u="sng" dirty="0" smtClean="0">
                <a:solidFill>
                  <a:srgbClr val="FF0000"/>
                </a:solidFill>
              </a:rPr>
              <a:t>es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vers l’école.</a:t>
            </a:r>
          </a:p>
          <a:p>
            <a:pPr algn="just"/>
            <a:r>
              <a:rPr lang="fr-FR" sz="2100" dirty="0" smtClean="0"/>
              <a:t>Un peu plus loin,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tourné </a:t>
            </a:r>
            <a:r>
              <a:rPr lang="fr-FR" sz="2100" dirty="0" smtClean="0"/>
              <a:t>à droite et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sont</a:t>
            </a:r>
            <a:r>
              <a:rPr lang="fr-FR" sz="2100" b="1" dirty="0" smtClean="0">
                <a:solidFill>
                  <a:srgbClr val="FF0000"/>
                </a:solidFill>
              </a:rPr>
              <a:t> arrivé</a:t>
            </a:r>
            <a:r>
              <a:rPr lang="fr-FR" sz="2100" b="1" u="sng" dirty="0" smtClean="0">
                <a:solidFill>
                  <a:srgbClr val="FF0000"/>
                </a:solidFill>
              </a:rPr>
              <a:t>es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devant le lavoir. A côté,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vu</a:t>
            </a:r>
            <a:r>
              <a:rPr lang="fr-FR" sz="2100" dirty="0" smtClean="0"/>
              <a:t> la maison de Pierre. Puis,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emprunté </a:t>
            </a:r>
            <a:r>
              <a:rPr lang="fr-FR" sz="2100" dirty="0" smtClean="0"/>
              <a:t>la rue de la Corderie.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longé </a:t>
            </a:r>
            <a:r>
              <a:rPr lang="fr-FR" sz="2100" dirty="0" smtClean="0"/>
              <a:t>le groupe scolaire Louis Aragon. Enfin,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sont</a:t>
            </a:r>
            <a:r>
              <a:rPr lang="fr-FR" sz="2100" b="1" dirty="0" smtClean="0">
                <a:solidFill>
                  <a:srgbClr val="FF0000"/>
                </a:solidFill>
              </a:rPr>
              <a:t> revenu</a:t>
            </a:r>
            <a:r>
              <a:rPr lang="fr-FR" sz="2100" b="1" u="sng" dirty="0" smtClean="0">
                <a:solidFill>
                  <a:srgbClr val="FF0000"/>
                </a:solidFill>
              </a:rPr>
              <a:t>es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à </a:t>
            </a:r>
            <a:r>
              <a:rPr lang="fr-FR" sz="2100" b="1" dirty="0" smtClean="0">
                <a:solidFill>
                  <a:srgbClr val="92D050"/>
                </a:solidFill>
              </a:rPr>
              <a:t>leur</a:t>
            </a:r>
            <a:r>
              <a:rPr lang="fr-FR" sz="2100" dirty="0" smtClean="0"/>
              <a:t> </a:t>
            </a:r>
            <a:r>
              <a:rPr lang="fr-FR" sz="2100" dirty="0" smtClean="0"/>
              <a:t>école près de la poste.</a:t>
            </a:r>
          </a:p>
          <a:p>
            <a:pPr algn="just"/>
            <a:r>
              <a:rPr lang="fr-FR" sz="2100" dirty="0" smtClean="0"/>
              <a:t>A ce moment-là, il a commencé à pleuvoir. Pourtant, à </a:t>
            </a:r>
            <a:r>
              <a:rPr lang="fr-FR" sz="2100" b="1" dirty="0" smtClean="0">
                <a:solidFill>
                  <a:srgbClr val="92D050"/>
                </a:solidFill>
              </a:rPr>
              <a:t>leur </a:t>
            </a:r>
            <a:r>
              <a:rPr lang="fr-FR" sz="2100" dirty="0" smtClean="0"/>
              <a:t>départ </a:t>
            </a:r>
            <a:r>
              <a:rPr lang="fr-FR" sz="2100" dirty="0" smtClean="0"/>
              <a:t>de l’école, il faisait beau. Alors,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sont</a:t>
            </a:r>
            <a:r>
              <a:rPr lang="fr-FR" sz="2100" b="1" dirty="0" smtClean="0">
                <a:solidFill>
                  <a:srgbClr val="FF0000"/>
                </a:solidFill>
              </a:rPr>
              <a:t> rentré</a:t>
            </a:r>
            <a:r>
              <a:rPr lang="fr-FR" sz="2100" b="1" u="sng" dirty="0" smtClean="0">
                <a:solidFill>
                  <a:srgbClr val="FF0000"/>
                </a:solidFill>
              </a:rPr>
              <a:t>es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dans la classe et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 </a:t>
            </a:r>
            <a:r>
              <a:rPr lang="fr-FR" sz="2100" b="1" dirty="0" smtClean="0">
                <a:solidFill>
                  <a:srgbClr val="FF0000"/>
                </a:solidFill>
              </a:rPr>
              <a:t>tracé </a:t>
            </a:r>
            <a:r>
              <a:rPr lang="fr-FR" sz="2100" dirty="0" smtClean="0"/>
              <a:t>l’itinéraire sur le plan du village. Ensuite, comme il ne pleuvait plus,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sont</a:t>
            </a:r>
            <a:r>
              <a:rPr lang="fr-FR" sz="2100" b="1" dirty="0" smtClean="0">
                <a:solidFill>
                  <a:srgbClr val="FF0000"/>
                </a:solidFill>
              </a:rPr>
              <a:t> allé</a:t>
            </a:r>
            <a:r>
              <a:rPr lang="fr-FR" sz="2100" b="1" u="sng" dirty="0" smtClean="0">
                <a:solidFill>
                  <a:srgbClr val="FF0000"/>
                </a:solidFill>
              </a:rPr>
              <a:t>es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en récréation.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5586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100" b="1" dirty="0" smtClean="0"/>
              <a:t>Texte </a:t>
            </a:r>
            <a:r>
              <a:rPr lang="fr-FR" sz="2100" b="1" dirty="0" smtClean="0"/>
              <a:t>21 </a:t>
            </a:r>
            <a:r>
              <a:rPr lang="fr-FR" sz="2100" b="1" dirty="0" smtClean="0"/>
              <a:t>- Une sortie dans le village </a:t>
            </a:r>
            <a:r>
              <a:rPr lang="fr-FR" sz="2100" b="1" dirty="0" smtClean="0"/>
              <a:t>(3)</a:t>
            </a:r>
            <a:endParaRPr lang="fr-FR" sz="2100" b="1" dirty="0" smtClean="0"/>
          </a:p>
          <a:p>
            <a:pPr algn="just"/>
            <a:endParaRPr lang="fr-FR" sz="2100" dirty="0" smtClean="0"/>
          </a:p>
          <a:p>
            <a:pPr algn="just"/>
            <a:r>
              <a:rPr lang="fr-FR" sz="2100" dirty="0" smtClean="0"/>
              <a:t>Hier, </a:t>
            </a:r>
            <a:r>
              <a:rPr lang="fr-FR" sz="2100" b="1" dirty="0" smtClean="0">
                <a:solidFill>
                  <a:srgbClr val="0070C0"/>
                </a:solidFill>
              </a:rPr>
              <a:t>les fillettes </a:t>
            </a:r>
            <a:r>
              <a:rPr lang="fr-FR" sz="2100" b="1" dirty="0" smtClean="0">
                <a:solidFill>
                  <a:srgbClr val="FF0000"/>
                </a:solidFill>
              </a:rPr>
              <a:t> ont fait </a:t>
            </a:r>
            <a:r>
              <a:rPr lang="fr-FR" sz="2100" dirty="0" smtClean="0"/>
              <a:t>une sortie dans le village. </a:t>
            </a:r>
            <a:r>
              <a:rPr lang="fr-FR" sz="2100" b="1" dirty="0" smtClean="0">
                <a:solidFill>
                  <a:srgbClr val="0070C0"/>
                </a:solidFill>
              </a:rPr>
              <a:t>Elles 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emporté </a:t>
            </a:r>
            <a:r>
              <a:rPr lang="fr-FR" sz="2100" dirty="0" smtClean="0"/>
              <a:t>une feuille et un crayon.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quitté </a:t>
            </a:r>
            <a:r>
              <a:rPr lang="fr-FR" sz="2100" dirty="0" smtClean="0"/>
              <a:t>l’école et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tourné </a:t>
            </a:r>
            <a:r>
              <a:rPr lang="fr-FR" sz="2100" dirty="0" smtClean="0"/>
              <a:t>à gauche. Sur la place du village,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photographié</a:t>
            </a:r>
            <a:r>
              <a:rPr lang="fr-FR" sz="2100" dirty="0" smtClean="0"/>
              <a:t> la mairie. À gauche,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a observé </a:t>
            </a:r>
            <a:r>
              <a:rPr lang="fr-FR" sz="2100" dirty="0" smtClean="0"/>
              <a:t>le monument aux morts. Ensuite,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regardé </a:t>
            </a:r>
            <a:r>
              <a:rPr lang="fr-FR" sz="2100" dirty="0" smtClean="0"/>
              <a:t>toutes les rues partant du rondpoint.</a:t>
            </a:r>
          </a:p>
          <a:p>
            <a:pPr algn="just"/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lu </a:t>
            </a:r>
            <a:r>
              <a:rPr lang="fr-FR" sz="2100" dirty="0" smtClean="0"/>
              <a:t>leur nom. A droite de la mairie,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vu </a:t>
            </a:r>
            <a:r>
              <a:rPr lang="fr-FR" sz="2100" dirty="0" smtClean="0"/>
              <a:t>l’église.</a:t>
            </a:r>
          </a:p>
          <a:p>
            <a:pPr algn="just"/>
            <a:r>
              <a:rPr lang="fr-FR" sz="2100" dirty="0" smtClean="0"/>
              <a:t>Puis,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pris </a:t>
            </a:r>
            <a:r>
              <a:rPr lang="fr-FR" sz="2100" dirty="0" smtClean="0"/>
              <a:t>la rue du Grand Chemin.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passé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devant la salle des fêtes. Près de la boulangerie,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resté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un moment devant le magasin de la fleuriste pour dessiner sa vitrine.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poursuivi </a:t>
            </a:r>
            <a:r>
              <a:rPr lang="fr-FR" sz="2100" b="1" dirty="0" smtClean="0">
                <a:solidFill>
                  <a:srgbClr val="92D050"/>
                </a:solidFill>
              </a:rPr>
              <a:t>sa</a:t>
            </a:r>
            <a:r>
              <a:rPr lang="fr-FR" sz="2100" dirty="0" smtClean="0"/>
              <a:t> route jusqu’aux feux tricolores. Là,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fait </a:t>
            </a:r>
            <a:r>
              <a:rPr lang="fr-FR" sz="2100" dirty="0" smtClean="0"/>
              <a:t>demi-tour et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retourné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vers l’école.</a:t>
            </a:r>
          </a:p>
          <a:p>
            <a:pPr algn="just"/>
            <a:r>
              <a:rPr lang="fr-FR" sz="2100" dirty="0" smtClean="0"/>
              <a:t>Un peu plus loin,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tourné </a:t>
            </a:r>
            <a:r>
              <a:rPr lang="fr-FR" sz="2100" dirty="0" smtClean="0"/>
              <a:t>à droite et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arrivé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devant le lavoir. A côté,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vu</a:t>
            </a:r>
            <a:r>
              <a:rPr lang="fr-FR" sz="2100" dirty="0" smtClean="0"/>
              <a:t> la maison de Pierre. Puis,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emprunté </a:t>
            </a:r>
            <a:r>
              <a:rPr lang="fr-FR" sz="2100" dirty="0" smtClean="0"/>
              <a:t>la rue de la Corderie.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longé </a:t>
            </a:r>
            <a:r>
              <a:rPr lang="fr-FR" sz="2100" dirty="0" smtClean="0"/>
              <a:t>le groupe scolaire Louis Aragon. Enfin,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revenu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à </a:t>
            </a:r>
            <a:r>
              <a:rPr lang="fr-FR" sz="2100" b="1" dirty="0" smtClean="0">
                <a:solidFill>
                  <a:srgbClr val="92D050"/>
                </a:solidFill>
              </a:rPr>
              <a:t>son</a:t>
            </a:r>
            <a:r>
              <a:rPr lang="fr-FR" sz="2100" dirty="0" smtClean="0"/>
              <a:t> école près de la poste.</a:t>
            </a:r>
          </a:p>
          <a:p>
            <a:pPr algn="just"/>
            <a:r>
              <a:rPr lang="fr-FR" sz="2100" dirty="0" smtClean="0"/>
              <a:t>A ce moment-là, il a commencé à pleuvoir. Pourtant, à </a:t>
            </a:r>
            <a:r>
              <a:rPr lang="fr-FR" sz="2100" b="1" dirty="0" smtClean="0">
                <a:solidFill>
                  <a:srgbClr val="92D050"/>
                </a:solidFill>
              </a:rPr>
              <a:t>son</a:t>
            </a:r>
            <a:r>
              <a:rPr lang="fr-FR" sz="2100" dirty="0" smtClean="0"/>
              <a:t> départ de l’école, il faisait beau. Alors,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rentré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dans la classe et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tracé </a:t>
            </a:r>
            <a:r>
              <a:rPr lang="fr-FR" sz="2100" dirty="0" smtClean="0"/>
              <a:t>l’itinéraire sur le plan du village. Ensuite, comme il ne pleuvait plus,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allé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en récréation.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5586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100" b="1" dirty="0" smtClean="0"/>
              <a:t>Texte </a:t>
            </a:r>
            <a:r>
              <a:rPr lang="fr-FR" sz="2100" b="1" dirty="0" smtClean="0"/>
              <a:t>21 </a:t>
            </a:r>
            <a:r>
              <a:rPr lang="fr-FR" sz="2100" b="1" dirty="0" smtClean="0"/>
              <a:t>- Une sortie dans le village </a:t>
            </a:r>
            <a:r>
              <a:rPr lang="fr-FR" sz="2100" b="1" dirty="0" smtClean="0"/>
              <a:t>(3)</a:t>
            </a:r>
            <a:endParaRPr lang="fr-FR" sz="2100" b="1" dirty="0" smtClean="0"/>
          </a:p>
          <a:p>
            <a:pPr algn="just"/>
            <a:endParaRPr lang="fr-FR" sz="2100" dirty="0" smtClean="0"/>
          </a:p>
          <a:p>
            <a:pPr algn="just"/>
            <a:r>
              <a:rPr lang="fr-FR" sz="2100" dirty="0" smtClean="0"/>
              <a:t>Hier, </a:t>
            </a:r>
            <a:r>
              <a:rPr lang="fr-FR" sz="2100" b="1" dirty="0" smtClean="0">
                <a:solidFill>
                  <a:srgbClr val="0070C0"/>
                </a:solidFill>
              </a:rPr>
              <a:t>les fillettes </a:t>
            </a:r>
            <a:r>
              <a:rPr lang="fr-FR" sz="2100" b="1" dirty="0" smtClean="0">
                <a:solidFill>
                  <a:srgbClr val="FF0000"/>
                </a:solidFill>
              </a:rPr>
              <a:t> ont fait </a:t>
            </a:r>
            <a:r>
              <a:rPr lang="fr-FR" sz="2100" dirty="0" smtClean="0"/>
              <a:t>une sortie dans le village. </a:t>
            </a:r>
            <a:r>
              <a:rPr lang="fr-FR" sz="2100" b="1" dirty="0" smtClean="0">
                <a:solidFill>
                  <a:srgbClr val="0070C0"/>
                </a:solidFill>
              </a:rPr>
              <a:t>Elles 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emporté </a:t>
            </a:r>
            <a:r>
              <a:rPr lang="fr-FR" sz="2100" dirty="0" smtClean="0"/>
              <a:t>une feuille et un crayon. </a:t>
            </a:r>
            <a:r>
              <a:rPr lang="fr-FR" sz="2100" b="1" dirty="0" smtClean="0">
                <a:solidFill>
                  <a:srgbClr val="0070C0"/>
                </a:solidFill>
              </a:rPr>
              <a:t>Elle</a:t>
            </a:r>
            <a:r>
              <a:rPr lang="fr-FR" sz="2100" b="1" dirty="0" smtClean="0">
                <a:solidFill>
                  <a:srgbClr val="0070C0"/>
                </a:solidFill>
              </a:rPr>
              <a:t>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 </a:t>
            </a:r>
            <a:r>
              <a:rPr lang="fr-FR" sz="2100" b="1" dirty="0" smtClean="0">
                <a:solidFill>
                  <a:srgbClr val="FF0000"/>
                </a:solidFill>
              </a:rPr>
              <a:t>quitté </a:t>
            </a:r>
            <a:r>
              <a:rPr lang="fr-FR" sz="2100" dirty="0" smtClean="0"/>
              <a:t>l’école et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tourné </a:t>
            </a:r>
            <a:r>
              <a:rPr lang="fr-FR" sz="2100" dirty="0" smtClean="0"/>
              <a:t>à gauche. Sur la place du village,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photographié</a:t>
            </a:r>
            <a:r>
              <a:rPr lang="fr-FR" sz="2100" dirty="0" smtClean="0"/>
              <a:t> la mairie. À gauche,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a observé </a:t>
            </a:r>
            <a:r>
              <a:rPr lang="fr-FR" sz="2100" dirty="0" smtClean="0"/>
              <a:t>le monument aux morts. Ensuite,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regardé </a:t>
            </a:r>
            <a:r>
              <a:rPr lang="fr-FR" sz="2100" dirty="0" smtClean="0"/>
              <a:t>toutes les rues partant du rondpoint.</a:t>
            </a:r>
          </a:p>
          <a:p>
            <a:pPr algn="just"/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lu </a:t>
            </a:r>
            <a:r>
              <a:rPr lang="fr-FR" sz="2100" dirty="0" smtClean="0"/>
              <a:t>leur nom. A droite de la mairie,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vu </a:t>
            </a:r>
            <a:r>
              <a:rPr lang="fr-FR" sz="2100" dirty="0" smtClean="0"/>
              <a:t>l’église.</a:t>
            </a:r>
          </a:p>
          <a:p>
            <a:pPr algn="just"/>
            <a:r>
              <a:rPr lang="fr-FR" sz="2100" dirty="0" smtClean="0"/>
              <a:t>Puis,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pris </a:t>
            </a:r>
            <a:r>
              <a:rPr lang="fr-FR" sz="2100" dirty="0" smtClean="0"/>
              <a:t>la rue du Grand Chemin.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passé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devant la salle des fêtes. Près de la boulangerie,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resté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un moment devant le magasin de la fleuriste pour dessiner sa vitrine.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poursuivi </a:t>
            </a:r>
            <a:r>
              <a:rPr lang="fr-FR" sz="2100" b="1" dirty="0" smtClean="0">
                <a:solidFill>
                  <a:srgbClr val="92D050"/>
                </a:solidFill>
              </a:rPr>
              <a:t>sa</a:t>
            </a:r>
            <a:r>
              <a:rPr lang="fr-FR" sz="2100" dirty="0" smtClean="0"/>
              <a:t> route jusqu’aux feux tricolores. Là,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fait </a:t>
            </a:r>
            <a:r>
              <a:rPr lang="fr-FR" sz="2100" dirty="0" smtClean="0"/>
              <a:t>demi-tour et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retourné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vers l’école.</a:t>
            </a:r>
          </a:p>
          <a:p>
            <a:pPr algn="just"/>
            <a:r>
              <a:rPr lang="fr-FR" sz="2100" dirty="0" smtClean="0"/>
              <a:t>Un peu plus loin,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tourné </a:t>
            </a:r>
            <a:r>
              <a:rPr lang="fr-FR" sz="2100" dirty="0" smtClean="0"/>
              <a:t>à droite et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arrivé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devant le lavoir. A côté,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vu</a:t>
            </a:r>
            <a:r>
              <a:rPr lang="fr-FR" sz="2100" dirty="0" smtClean="0"/>
              <a:t> la maison de Pierre. Puis,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emprunté </a:t>
            </a:r>
            <a:r>
              <a:rPr lang="fr-FR" sz="2100" dirty="0" smtClean="0"/>
              <a:t>la rue de la Corderie.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longé </a:t>
            </a:r>
            <a:r>
              <a:rPr lang="fr-FR" sz="2100" dirty="0" smtClean="0"/>
              <a:t>le groupe scolaire Louis Aragon. Enfin,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revenu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à </a:t>
            </a:r>
            <a:r>
              <a:rPr lang="fr-FR" sz="2100" b="1" dirty="0" smtClean="0">
                <a:solidFill>
                  <a:srgbClr val="92D050"/>
                </a:solidFill>
              </a:rPr>
              <a:t>son</a:t>
            </a:r>
            <a:r>
              <a:rPr lang="fr-FR" sz="2100" dirty="0" smtClean="0"/>
              <a:t> école près de la poste.</a:t>
            </a:r>
          </a:p>
          <a:p>
            <a:pPr algn="just"/>
            <a:r>
              <a:rPr lang="fr-FR" sz="2100" dirty="0" smtClean="0"/>
              <a:t>A ce moment-là, il a commencé à pleuvoir. Pourtant, à </a:t>
            </a:r>
            <a:r>
              <a:rPr lang="fr-FR" sz="2100" b="1" dirty="0" smtClean="0">
                <a:solidFill>
                  <a:srgbClr val="92D050"/>
                </a:solidFill>
              </a:rPr>
              <a:t>son</a:t>
            </a:r>
            <a:r>
              <a:rPr lang="fr-FR" sz="2100" dirty="0" smtClean="0"/>
              <a:t> départ de l’école, il faisait beau. Alors,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rentré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dans la classe et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tracé </a:t>
            </a:r>
            <a:r>
              <a:rPr lang="fr-FR" sz="2100" dirty="0" smtClean="0"/>
              <a:t>l’itinéraire sur le plan du village. Ensuite, comme il ne pleuvait plus,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allé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en récréation.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100" b="1" dirty="0" smtClean="0"/>
              <a:t>Texte </a:t>
            </a:r>
            <a:r>
              <a:rPr lang="fr-FR" sz="2100" b="1" dirty="0" smtClean="0"/>
              <a:t>21 </a:t>
            </a:r>
            <a:r>
              <a:rPr lang="fr-FR" sz="2100" b="1" dirty="0" smtClean="0"/>
              <a:t>- Une sortie dans le village </a:t>
            </a:r>
            <a:r>
              <a:rPr lang="fr-FR" sz="2100" b="1" dirty="0" smtClean="0"/>
              <a:t>(3)</a:t>
            </a:r>
            <a:endParaRPr lang="fr-FR" sz="2100" b="1" dirty="0" smtClean="0"/>
          </a:p>
          <a:p>
            <a:pPr algn="just"/>
            <a:endParaRPr lang="fr-FR" sz="2100" dirty="0" smtClean="0"/>
          </a:p>
          <a:p>
            <a:pPr algn="just"/>
            <a:r>
              <a:rPr lang="fr-FR" sz="2100" dirty="0" smtClean="0"/>
              <a:t>Hier, </a:t>
            </a:r>
            <a:r>
              <a:rPr lang="fr-FR" sz="2100" b="1" dirty="0" smtClean="0">
                <a:solidFill>
                  <a:srgbClr val="0070C0"/>
                </a:solidFill>
              </a:rPr>
              <a:t>les fillettes </a:t>
            </a:r>
            <a:r>
              <a:rPr lang="fr-FR" sz="2100" b="1" dirty="0" smtClean="0">
                <a:solidFill>
                  <a:srgbClr val="FF0000"/>
                </a:solidFill>
              </a:rPr>
              <a:t> ont fait </a:t>
            </a:r>
            <a:r>
              <a:rPr lang="fr-FR" sz="2100" dirty="0" smtClean="0"/>
              <a:t>une sortie dans le village. </a:t>
            </a:r>
            <a:r>
              <a:rPr lang="fr-FR" sz="2100" b="1" dirty="0" smtClean="0">
                <a:solidFill>
                  <a:srgbClr val="0070C0"/>
                </a:solidFill>
              </a:rPr>
              <a:t>Elles 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emporté </a:t>
            </a:r>
            <a:r>
              <a:rPr lang="fr-FR" sz="2100" dirty="0" smtClean="0"/>
              <a:t>une feuille et un crayon. </a:t>
            </a:r>
            <a:r>
              <a:rPr lang="fr-FR" sz="2100" b="1" dirty="0" smtClean="0">
                <a:solidFill>
                  <a:srgbClr val="0070C0"/>
                </a:solidFill>
              </a:rPr>
              <a:t>Elle</a:t>
            </a:r>
            <a:r>
              <a:rPr lang="fr-FR" sz="2100" b="1" dirty="0" smtClean="0">
                <a:solidFill>
                  <a:srgbClr val="0070C0"/>
                </a:solidFill>
              </a:rPr>
              <a:t>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 </a:t>
            </a:r>
            <a:r>
              <a:rPr lang="fr-FR" sz="2100" b="1" dirty="0" smtClean="0">
                <a:solidFill>
                  <a:srgbClr val="FF0000"/>
                </a:solidFill>
              </a:rPr>
              <a:t>quitté </a:t>
            </a:r>
            <a:r>
              <a:rPr lang="fr-FR" sz="2100" dirty="0" smtClean="0"/>
              <a:t>l’école et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tourné </a:t>
            </a:r>
            <a:r>
              <a:rPr lang="fr-FR" sz="2100" dirty="0" smtClean="0"/>
              <a:t>à gauche. Sur la place du village,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photographié</a:t>
            </a:r>
            <a:r>
              <a:rPr lang="fr-FR" sz="2100" dirty="0" smtClean="0"/>
              <a:t> la mairie. À gauche,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a observé </a:t>
            </a:r>
            <a:r>
              <a:rPr lang="fr-FR" sz="2100" dirty="0" smtClean="0"/>
              <a:t>le monument aux morts. Ensuite,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regardé </a:t>
            </a:r>
            <a:r>
              <a:rPr lang="fr-FR" sz="2100" dirty="0" smtClean="0"/>
              <a:t>toutes les rues partant du rondpoint.</a:t>
            </a:r>
          </a:p>
          <a:p>
            <a:pPr algn="just"/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lu </a:t>
            </a:r>
            <a:r>
              <a:rPr lang="fr-FR" sz="2100" dirty="0" smtClean="0"/>
              <a:t>leur nom. A droite de la mairie,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vu </a:t>
            </a:r>
            <a:r>
              <a:rPr lang="fr-FR" sz="2100" dirty="0" smtClean="0"/>
              <a:t>l’église.</a:t>
            </a:r>
          </a:p>
          <a:p>
            <a:pPr algn="just"/>
            <a:r>
              <a:rPr lang="fr-FR" sz="2100" dirty="0" smtClean="0"/>
              <a:t>Puis,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pris </a:t>
            </a:r>
            <a:r>
              <a:rPr lang="fr-FR" sz="2100" dirty="0" smtClean="0"/>
              <a:t>la rue du Grand Chemin.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passé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devant la salle des fêtes. Près de la boulangerie,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resté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un moment devant le magasin de la fleuriste pour dessiner sa vitrine.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poursuivi </a:t>
            </a:r>
            <a:r>
              <a:rPr lang="fr-FR" sz="2100" b="1" dirty="0" smtClean="0">
                <a:solidFill>
                  <a:srgbClr val="92D050"/>
                </a:solidFill>
              </a:rPr>
              <a:t>sa</a:t>
            </a:r>
            <a:r>
              <a:rPr lang="fr-FR" sz="2100" dirty="0" smtClean="0"/>
              <a:t> route jusqu’aux feux tricolores. Là,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fait </a:t>
            </a:r>
            <a:r>
              <a:rPr lang="fr-FR" sz="2100" dirty="0" smtClean="0"/>
              <a:t>demi-tour et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retourné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vers l’école.</a:t>
            </a:r>
          </a:p>
          <a:p>
            <a:pPr algn="just"/>
            <a:r>
              <a:rPr lang="fr-FR" sz="2100" dirty="0" smtClean="0"/>
              <a:t>Un peu plus loin,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tourné </a:t>
            </a:r>
            <a:r>
              <a:rPr lang="fr-FR" sz="2100" dirty="0" smtClean="0"/>
              <a:t>à droite et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arrivé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devant le lavoir. A côté,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vu</a:t>
            </a:r>
            <a:r>
              <a:rPr lang="fr-FR" sz="2100" dirty="0" smtClean="0"/>
              <a:t> la maison de Pierre. Puis,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emprunté </a:t>
            </a:r>
            <a:r>
              <a:rPr lang="fr-FR" sz="2100" dirty="0" smtClean="0"/>
              <a:t>la rue de la Corderie.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longé </a:t>
            </a:r>
            <a:r>
              <a:rPr lang="fr-FR" sz="2100" dirty="0" smtClean="0"/>
              <a:t>le groupe scolaire Louis Aragon. Enfin,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revenu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à </a:t>
            </a:r>
            <a:r>
              <a:rPr lang="fr-FR" sz="2100" b="1" dirty="0" smtClean="0">
                <a:solidFill>
                  <a:srgbClr val="92D050"/>
                </a:solidFill>
              </a:rPr>
              <a:t>son</a:t>
            </a:r>
            <a:r>
              <a:rPr lang="fr-FR" sz="2100" dirty="0" smtClean="0"/>
              <a:t> école près de la poste.</a:t>
            </a:r>
          </a:p>
          <a:p>
            <a:pPr algn="just"/>
            <a:r>
              <a:rPr lang="fr-FR" sz="2100" dirty="0" smtClean="0"/>
              <a:t>A ce moment-là, il a commencé à pleuvoir. Pourtant, à </a:t>
            </a:r>
            <a:r>
              <a:rPr lang="fr-FR" sz="2100" b="1" dirty="0" smtClean="0">
                <a:solidFill>
                  <a:srgbClr val="92D050"/>
                </a:solidFill>
              </a:rPr>
              <a:t>son</a:t>
            </a:r>
            <a:r>
              <a:rPr lang="fr-FR" sz="2100" dirty="0" smtClean="0"/>
              <a:t> départ de l’école, il faisait beau. Alors,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rentré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dans la classe et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tracé </a:t>
            </a:r>
            <a:r>
              <a:rPr lang="fr-FR" sz="2100" dirty="0" smtClean="0"/>
              <a:t>l’itinéraire sur le plan du village. Ensuite, comme il ne pleuvait plus,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allé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en récréation.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100" b="1" dirty="0" smtClean="0"/>
              <a:t>Texte </a:t>
            </a:r>
            <a:r>
              <a:rPr lang="fr-FR" sz="2100" b="1" dirty="0" smtClean="0"/>
              <a:t>21 </a:t>
            </a:r>
            <a:r>
              <a:rPr lang="fr-FR" sz="2100" b="1" dirty="0" smtClean="0"/>
              <a:t>- Une sortie dans le village </a:t>
            </a:r>
            <a:r>
              <a:rPr lang="fr-FR" sz="2100" b="1" dirty="0" smtClean="0"/>
              <a:t>(3)</a:t>
            </a:r>
            <a:endParaRPr lang="fr-FR" sz="2100" b="1" dirty="0" smtClean="0"/>
          </a:p>
          <a:p>
            <a:pPr algn="just"/>
            <a:endParaRPr lang="fr-FR" sz="2100" dirty="0" smtClean="0"/>
          </a:p>
          <a:p>
            <a:pPr algn="just"/>
            <a:r>
              <a:rPr lang="fr-FR" sz="2100" dirty="0" smtClean="0"/>
              <a:t>Hier, </a:t>
            </a:r>
            <a:r>
              <a:rPr lang="fr-FR" sz="2100" b="1" dirty="0" smtClean="0">
                <a:solidFill>
                  <a:srgbClr val="0070C0"/>
                </a:solidFill>
              </a:rPr>
              <a:t>les fillettes </a:t>
            </a:r>
            <a:r>
              <a:rPr lang="fr-FR" sz="2100" b="1" dirty="0" smtClean="0">
                <a:solidFill>
                  <a:srgbClr val="FF0000"/>
                </a:solidFill>
              </a:rPr>
              <a:t> ont fait </a:t>
            </a:r>
            <a:r>
              <a:rPr lang="fr-FR" sz="2100" dirty="0" smtClean="0"/>
              <a:t>une sortie dans le village. </a:t>
            </a:r>
            <a:r>
              <a:rPr lang="fr-FR" sz="2100" b="1" dirty="0" smtClean="0">
                <a:solidFill>
                  <a:srgbClr val="0070C0"/>
                </a:solidFill>
              </a:rPr>
              <a:t>Elles 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emporté </a:t>
            </a:r>
            <a:r>
              <a:rPr lang="fr-FR" sz="2100" dirty="0" smtClean="0"/>
              <a:t>une feuille et un crayon. </a:t>
            </a:r>
            <a:r>
              <a:rPr lang="fr-FR" sz="2100" b="1" dirty="0" smtClean="0">
                <a:solidFill>
                  <a:srgbClr val="0070C0"/>
                </a:solidFill>
              </a:rPr>
              <a:t>Elle</a:t>
            </a:r>
            <a:r>
              <a:rPr lang="fr-FR" sz="2100" b="1" dirty="0" smtClean="0">
                <a:solidFill>
                  <a:srgbClr val="0070C0"/>
                </a:solidFill>
              </a:rPr>
              <a:t>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 </a:t>
            </a:r>
            <a:r>
              <a:rPr lang="fr-FR" sz="2100" b="1" dirty="0" smtClean="0">
                <a:solidFill>
                  <a:srgbClr val="FF0000"/>
                </a:solidFill>
              </a:rPr>
              <a:t>quitté </a:t>
            </a:r>
            <a:r>
              <a:rPr lang="fr-FR" sz="2100" dirty="0" smtClean="0"/>
              <a:t>l’école et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tourné </a:t>
            </a:r>
            <a:r>
              <a:rPr lang="fr-FR" sz="2100" dirty="0" smtClean="0"/>
              <a:t>à gauche. Sur la place du village,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photographié</a:t>
            </a:r>
            <a:r>
              <a:rPr lang="fr-FR" sz="2100" dirty="0" smtClean="0"/>
              <a:t> la mairie. À gauche,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a observé </a:t>
            </a:r>
            <a:r>
              <a:rPr lang="fr-FR" sz="2100" dirty="0" smtClean="0"/>
              <a:t>le monument aux morts. Ensuite,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regardé </a:t>
            </a:r>
            <a:r>
              <a:rPr lang="fr-FR" sz="2100" dirty="0" smtClean="0"/>
              <a:t>toutes les rues partant du rondpoint.</a:t>
            </a:r>
          </a:p>
          <a:p>
            <a:pPr algn="just"/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lu </a:t>
            </a:r>
            <a:r>
              <a:rPr lang="fr-FR" sz="2100" dirty="0" smtClean="0"/>
              <a:t>leur nom. A droite de la mairie,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vu </a:t>
            </a:r>
            <a:r>
              <a:rPr lang="fr-FR" sz="2100" dirty="0" smtClean="0"/>
              <a:t>l’église.</a:t>
            </a:r>
          </a:p>
          <a:p>
            <a:pPr algn="just"/>
            <a:r>
              <a:rPr lang="fr-FR" sz="2100" dirty="0" smtClean="0"/>
              <a:t>Puis,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pris </a:t>
            </a:r>
            <a:r>
              <a:rPr lang="fr-FR" sz="2100" dirty="0" smtClean="0"/>
              <a:t>la rue du Grand Chemin.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passé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devant la salle des fêtes. Près de la boulangerie,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resté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un moment devant le magasin de la fleuriste pour dessiner sa vitrine.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poursuivi </a:t>
            </a:r>
            <a:r>
              <a:rPr lang="fr-FR" sz="2100" b="1" dirty="0" smtClean="0">
                <a:solidFill>
                  <a:srgbClr val="92D050"/>
                </a:solidFill>
              </a:rPr>
              <a:t>sa</a:t>
            </a:r>
            <a:r>
              <a:rPr lang="fr-FR" sz="2100" dirty="0" smtClean="0"/>
              <a:t> route jusqu’aux feux tricolores. Là,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fait </a:t>
            </a:r>
            <a:r>
              <a:rPr lang="fr-FR" sz="2100" dirty="0" smtClean="0"/>
              <a:t>demi-tour et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retourné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vers l’école.</a:t>
            </a:r>
          </a:p>
          <a:p>
            <a:pPr algn="just"/>
            <a:r>
              <a:rPr lang="fr-FR" sz="2100" dirty="0" smtClean="0"/>
              <a:t>Un peu plus loin,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tourné </a:t>
            </a:r>
            <a:r>
              <a:rPr lang="fr-FR" sz="2100" dirty="0" smtClean="0"/>
              <a:t>à droite et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arrivé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devant le lavoir. A côté,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vu</a:t>
            </a:r>
            <a:r>
              <a:rPr lang="fr-FR" sz="2100" dirty="0" smtClean="0"/>
              <a:t> la maison de Pierre. Puis,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emprunté </a:t>
            </a:r>
            <a:r>
              <a:rPr lang="fr-FR" sz="2100" dirty="0" smtClean="0"/>
              <a:t>la rue de la Corderie.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longé </a:t>
            </a:r>
            <a:r>
              <a:rPr lang="fr-FR" sz="2100" dirty="0" smtClean="0"/>
              <a:t>le groupe scolaire Louis Aragon. Enfin,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revenu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à </a:t>
            </a:r>
            <a:r>
              <a:rPr lang="fr-FR" sz="2100" b="1" dirty="0" smtClean="0">
                <a:solidFill>
                  <a:srgbClr val="92D050"/>
                </a:solidFill>
              </a:rPr>
              <a:t>son</a:t>
            </a:r>
            <a:r>
              <a:rPr lang="fr-FR" sz="2100" dirty="0" smtClean="0"/>
              <a:t> école près de la poste.</a:t>
            </a:r>
          </a:p>
          <a:p>
            <a:pPr algn="just"/>
            <a:r>
              <a:rPr lang="fr-FR" sz="2100" dirty="0" smtClean="0"/>
              <a:t>A ce moment-là, il a commencé à pleuvoir. Pourtant, à </a:t>
            </a:r>
            <a:r>
              <a:rPr lang="fr-FR" sz="2100" b="1" dirty="0" smtClean="0">
                <a:solidFill>
                  <a:srgbClr val="92D050"/>
                </a:solidFill>
              </a:rPr>
              <a:t>son</a:t>
            </a:r>
            <a:r>
              <a:rPr lang="fr-FR" sz="2100" dirty="0" smtClean="0"/>
              <a:t> départ de l’école, il faisait beau. Alors,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rentré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dans la classe et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tracé </a:t>
            </a:r>
            <a:r>
              <a:rPr lang="fr-FR" sz="2100" dirty="0" smtClean="0"/>
              <a:t>l’itinéraire sur le plan du village. Ensuite, comme il ne pleuvait plus,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allé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en récréation.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100" b="1" dirty="0" smtClean="0"/>
              <a:t>Texte </a:t>
            </a:r>
            <a:r>
              <a:rPr lang="fr-FR" sz="2100" b="1" dirty="0" smtClean="0"/>
              <a:t>21 </a:t>
            </a:r>
            <a:r>
              <a:rPr lang="fr-FR" sz="2100" b="1" dirty="0" smtClean="0"/>
              <a:t>- Une sortie dans le village </a:t>
            </a:r>
            <a:r>
              <a:rPr lang="fr-FR" sz="2100" b="1" dirty="0" smtClean="0"/>
              <a:t>(3)</a:t>
            </a:r>
            <a:endParaRPr lang="fr-FR" sz="2100" b="1" dirty="0" smtClean="0"/>
          </a:p>
          <a:p>
            <a:pPr algn="just"/>
            <a:endParaRPr lang="fr-FR" sz="2100" dirty="0" smtClean="0"/>
          </a:p>
          <a:p>
            <a:pPr algn="just"/>
            <a:r>
              <a:rPr lang="fr-FR" sz="2100" dirty="0" smtClean="0"/>
              <a:t>Hier, </a:t>
            </a:r>
            <a:r>
              <a:rPr lang="fr-FR" sz="2100" b="1" dirty="0" smtClean="0">
                <a:solidFill>
                  <a:srgbClr val="0070C0"/>
                </a:solidFill>
              </a:rPr>
              <a:t>les fillettes </a:t>
            </a:r>
            <a:r>
              <a:rPr lang="fr-FR" sz="2100" b="1" dirty="0" smtClean="0">
                <a:solidFill>
                  <a:srgbClr val="FF0000"/>
                </a:solidFill>
              </a:rPr>
              <a:t> ont fait </a:t>
            </a:r>
            <a:r>
              <a:rPr lang="fr-FR" sz="2100" dirty="0" smtClean="0"/>
              <a:t>une sortie dans le village. </a:t>
            </a:r>
            <a:r>
              <a:rPr lang="fr-FR" sz="2100" b="1" dirty="0" smtClean="0">
                <a:solidFill>
                  <a:srgbClr val="0070C0"/>
                </a:solidFill>
              </a:rPr>
              <a:t>Elles 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emporté </a:t>
            </a:r>
            <a:r>
              <a:rPr lang="fr-FR" sz="2100" dirty="0" smtClean="0"/>
              <a:t>une feuille et un crayon. </a:t>
            </a:r>
            <a:r>
              <a:rPr lang="fr-FR" sz="2100" b="1" dirty="0" smtClean="0">
                <a:solidFill>
                  <a:srgbClr val="0070C0"/>
                </a:solidFill>
              </a:rPr>
              <a:t>Elle</a:t>
            </a:r>
            <a:r>
              <a:rPr lang="fr-FR" sz="2100" b="1" dirty="0" smtClean="0">
                <a:solidFill>
                  <a:srgbClr val="0070C0"/>
                </a:solidFill>
              </a:rPr>
              <a:t>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 </a:t>
            </a:r>
            <a:r>
              <a:rPr lang="fr-FR" sz="2100" b="1" dirty="0" smtClean="0">
                <a:solidFill>
                  <a:srgbClr val="FF0000"/>
                </a:solidFill>
              </a:rPr>
              <a:t>quitté </a:t>
            </a:r>
            <a:r>
              <a:rPr lang="fr-FR" sz="2100" dirty="0" smtClean="0"/>
              <a:t>l’école et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tourné </a:t>
            </a:r>
            <a:r>
              <a:rPr lang="fr-FR" sz="2100" dirty="0" smtClean="0"/>
              <a:t>à gauche. Sur la place du village,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photographié</a:t>
            </a:r>
            <a:r>
              <a:rPr lang="fr-FR" sz="2100" dirty="0" smtClean="0"/>
              <a:t> la mairie. À gauche,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observé </a:t>
            </a:r>
            <a:r>
              <a:rPr lang="fr-FR" sz="2100" dirty="0" smtClean="0"/>
              <a:t>le monument aux morts. Ensuite,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regardé </a:t>
            </a:r>
            <a:r>
              <a:rPr lang="fr-FR" sz="2100" dirty="0" smtClean="0"/>
              <a:t>toutes les rues partant du rondpoint.</a:t>
            </a:r>
          </a:p>
          <a:p>
            <a:pPr algn="just"/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lu </a:t>
            </a:r>
            <a:r>
              <a:rPr lang="fr-FR" sz="2100" dirty="0" smtClean="0"/>
              <a:t>leur nom. A droite de la mairie,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vu </a:t>
            </a:r>
            <a:r>
              <a:rPr lang="fr-FR" sz="2100" dirty="0" smtClean="0"/>
              <a:t>l’église.</a:t>
            </a:r>
          </a:p>
          <a:p>
            <a:pPr algn="just"/>
            <a:r>
              <a:rPr lang="fr-FR" sz="2100" dirty="0" smtClean="0"/>
              <a:t>Puis,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pris </a:t>
            </a:r>
            <a:r>
              <a:rPr lang="fr-FR" sz="2100" dirty="0" smtClean="0"/>
              <a:t>la rue du Grand Chemin.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passé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devant la salle des fêtes. Près de la boulangerie,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resté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un moment devant le magasin de la fleuriste pour dessiner sa vitrine.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poursuivi </a:t>
            </a:r>
            <a:r>
              <a:rPr lang="fr-FR" sz="2100" b="1" dirty="0" smtClean="0">
                <a:solidFill>
                  <a:srgbClr val="92D050"/>
                </a:solidFill>
              </a:rPr>
              <a:t>sa</a:t>
            </a:r>
            <a:r>
              <a:rPr lang="fr-FR" sz="2100" dirty="0" smtClean="0"/>
              <a:t> route jusqu’aux feux tricolores. Là,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fait </a:t>
            </a:r>
            <a:r>
              <a:rPr lang="fr-FR" sz="2100" dirty="0" smtClean="0"/>
              <a:t>demi-tour et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retourné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vers l’école.</a:t>
            </a:r>
          </a:p>
          <a:p>
            <a:pPr algn="just"/>
            <a:r>
              <a:rPr lang="fr-FR" sz="2100" dirty="0" smtClean="0"/>
              <a:t>Un peu plus loin,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tourné </a:t>
            </a:r>
            <a:r>
              <a:rPr lang="fr-FR" sz="2100" dirty="0" smtClean="0"/>
              <a:t>à droite et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arrivé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devant le lavoir. A côté,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vu</a:t>
            </a:r>
            <a:r>
              <a:rPr lang="fr-FR" sz="2100" dirty="0" smtClean="0"/>
              <a:t> la maison de Pierre. Puis,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emprunté </a:t>
            </a:r>
            <a:r>
              <a:rPr lang="fr-FR" sz="2100" dirty="0" smtClean="0"/>
              <a:t>la rue de la Corderie.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longé </a:t>
            </a:r>
            <a:r>
              <a:rPr lang="fr-FR" sz="2100" dirty="0" smtClean="0"/>
              <a:t>le groupe scolaire Louis Aragon. Enfin,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revenu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à </a:t>
            </a:r>
            <a:r>
              <a:rPr lang="fr-FR" sz="2100" b="1" dirty="0" smtClean="0">
                <a:solidFill>
                  <a:srgbClr val="92D050"/>
                </a:solidFill>
              </a:rPr>
              <a:t>son</a:t>
            </a:r>
            <a:r>
              <a:rPr lang="fr-FR" sz="2100" dirty="0" smtClean="0"/>
              <a:t> école près de la poste.</a:t>
            </a:r>
          </a:p>
          <a:p>
            <a:pPr algn="just"/>
            <a:r>
              <a:rPr lang="fr-FR" sz="2100" dirty="0" smtClean="0"/>
              <a:t>A ce moment-là, il a commencé à pleuvoir. Pourtant, à </a:t>
            </a:r>
            <a:r>
              <a:rPr lang="fr-FR" sz="2100" b="1" dirty="0" smtClean="0">
                <a:solidFill>
                  <a:srgbClr val="92D050"/>
                </a:solidFill>
              </a:rPr>
              <a:t>son</a:t>
            </a:r>
            <a:r>
              <a:rPr lang="fr-FR" sz="2100" dirty="0" smtClean="0"/>
              <a:t> départ de l’école, il faisait beau. Alors,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rentré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dans la classe et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tracé </a:t>
            </a:r>
            <a:r>
              <a:rPr lang="fr-FR" sz="2100" dirty="0" smtClean="0"/>
              <a:t>l’itinéraire sur le plan du village. Ensuite, comme il ne pleuvait plus,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allé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en récréation.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100" b="1" dirty="0" smtClean="0"/>
              <a:t>Texte </a:t>
            </a:r>
            <a:r>
              <a:rPr lang="fr-FR" sz="2100" b="1" dirty="0" smtClean="0"/>
              <a:t>21 </a:t>
            </a:r>
            <a:r>
              <a:rPr lang="fr-FR" sz="2100" b="1" dirty="0" smtClean="0"/>
              <a:t>- Une sortie dans le village </a:t>
            </a:r>
            <a:r>
              <a:rPr lang="fr-FR" sz="2100" b="1" dirty="0" smtClean="0"/>
              <a:t>(3)</a:t>
            </a:r>
            <a:endParaRPr lang="fr-FR" sz="2100" b="1" dirty="0" smtClean="0"/>
          </a:p>
          <a:p>
            <a:pPr algn="just"/>
            <a:endParaRPr lang="fr-FR" sz="2100" dirty="0" smtClean="0"/>
          </a:p>
          <a:p>
            <a:pPr algn="just"/>
            <a:r>
              <a:rPr lang="fr-FR" sz="2100" dirty="0" smtClean="0"/>
              <a:t>Hier, </a:t>
            </a:r>
            <a:r>
              <a:rPr lang="fr-FR" sz="2100" b="1" dirty="0" smtClean="0">
                <a:solidFill>
                  <a:srgbClr val="0070C0"/>
                </a:solidFill>
              </a:rPr>
              <a:t>les fillettes </a:t>
            </a:r>
            <a:r>
              <a:rPr lang="fr-FR" sz="2100" b="1" dirty="0" smtClean="0">
                <a:solidFill>
                  <a:srgbClr val="FF0000"/>
                </a:solidFill>
              </a:rPr>
              <a:t> ont fait </a:t>
            </a:r>
            <a:r>
              <a:rPr lang="fr-FR" sz="2100" dirty="0" smtClean="0"/>
              <a:t>une sortie dans le village. </a:t>
            </a:r>
            <a:r>
              <a:rPr lang="fr-FR" sz="2100" b="1" dirty="0" smtClean="0">
                <a:solidFill>
                  <a:srgbClr val="0070C0"/>
                </a:solidFill>
              </a:rPr>
              <a:t>Elles 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emporté </a:t>
            </a:r>
            <a:r>
              <a:rPr lang="fr-FR" sz="2100" dirty="0" smtClean="0"/>
              <a:t>une feuille et un crayon. </a:t>
            </a:r>
            <a:r>
              <a:rPr lang="fr-FR" sz="2100" b="1" dirty="0" smtClean="0">
                <a:solidFill>
                  <a:srgbClr val="0070C0"/>
                </a:solidFill>
              </a:rPr>
              <a:t>Elle</a:t>
            </a:r>
            <a:r>
              <a:rPr lang="fr-FR" sz="2100" b="1" dirty="0" smtClean="0">
                <a:solidFill>
                  <a:srgbClr val="0070C0"/>
                </a:solidFill>
              </a:rPr>
              <a:t>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 </a:t>
            </a:r>
            <a:r>
              <a:rPr lang="fr-FR" sz="2100" b="1" dirty="0" smtClean="0">
                <a:solidFill>
                  <a:srgbClr val="FF0000"/>
                </a:solidFill>
              </a:rPr>
              <a:t>quitté </a:t>
            </a:r>
            <a:r>
              <a:rPr lang="fr-FR" sz="2100" dirty="0" smtClean="0"/>
              <a:t>l’école et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tourné </a:t>
            </a:r>
            <a:r>
              <a:rPr lang="fr-FR" sz="2100" dirty="0" smtClean="0"/>
              <a:t>à gauche. Sur la place du village,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photographié</a:t>
            </a:r>
            <a:r>
              <a:rPr lang="fr-FR" sz="2100" dirty="0" smtClean="0"/>
              <a:t> la mairie. À gauche,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observé </a:t>
            </a:r>
            <a:r>
              <a:rPr lang="fr-FR" sz="2100" dirty="0" smtClean="0"/>
              <a:t>le monument aux morts. Ensuite,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regardé </a:t>
            </a:r>
            <a:r>
              <a:rPr lang="fr-FR" sz="2100" dirty="0" smtClean="0"/>
              <a:t>toutes les rues partant du rondpoint.</a:t>
            </a:r>
          </a:p>
          <a:p>
            <a:pPr algn="just"/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lu </a:t>
            </a:r>
            <a:r>
              <a:rPr lang="fr-FR" sz="2100" dirty="0" smtClean="0"/>
              <a:t>leur nom. A droite de la mairie,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vu </a:t>
            </a:r>
            <a:r>
              <a:rPr lang="fr-FR" sz="2100" dirty="0" smtClean="0"/>
              <a:t>l’église.</a:t>
            </a:r>
          </a:p>
          <a:p>
            <a:pPr algn="just"/>
            <a:r>
              <a:rPr lang="fr-FR" sz="2100" dirty="0" smtClean="0"/>
              <a:t>Puis,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pris </a:t>
            </a:r>
            <a:r>
              <a:rPr lang="fr-FR" sz="2100" dirty="0" smtClean="0"/>
              <a:t>la rue du Grand Chemin.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passé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devant la salle des fêtes. Près de la boulangerie,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resté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un moment devant le magasin de la fleuriste pour dessiner sa vitrine.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poursuivi </a:t>
            </a:r>
            <a:r>
              <a:rPr lang="fr-FR" sz="2100" b="1" dirty="0" smtClean="0">
                <a:solidFill>
                  <a:srgbClr val="92D050"/>
                </a:solidFill>
              </a:rPr>
              <a:t>sa</a:t>
            </a:r>
            <a:r>
              <a:rPr lang="fr-FR" sz="2100" dirty="0" smtClean="0"/>
              <a:t> route jusqu’aux feux tricolores. Là,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fait </a:t>
            </a:r>
            <a:r>
              <a:rPr lang="fr-FR" sz="2100" dirty="0" smtClean="0"/>
              <a:t>demi-tour et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retourné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vers l’école.</a:t>
            </a:r>
          </a:p>
          <a:p>
            <a:pPr algn="just"/>
            <a:r>
              <a:rPr lang="fr-FR" sz="2100" dirty="0" smtClean="0"/>
              <a:t>Un peu plus loin,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tourné </a:t>
            </a:r>
            <a:r>
              <a:rPr lang="fr-FR" sz="2100" dirty="0" smtClean="0"/>
              <a:t>à droite et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arrivé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devant le lavoir. A côté,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vu</a:t>
            </a:r>
            <a:r>
              <a:rPr lang="fr-FR" sz="2100" dirty="0" smtClean="0"/>
              <a:t> la maison de Pierre. Puis,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emprunté </a:t>
            </a:r>
            <a:r>
              <a:rPr lang="fr-FR" sz="2100" dirty="0" smtClean="0"/>
              <a:t>la rue de la Corderie.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longé </a:t>
            </a:r>
            <a:r>
              <a:rPr lang="fr-FR" sz="2100" dirty="0" smtClean="0"/>
              <a:t>le groupe scolaire Louis Aragon. Enfin,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revenu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à </a:t>
            </a:r>
            <a:r>
              <a:rPr lang="fr-FR" sz="2100" b="1" dirty="0" smtClean="0">
                <a:solidFill>
                  <a:srgbClr val="92D050"/>
                </a:solidFill>
              </a:rPr>
              <a:t>son</a:t>
            </a:r>
            <a:r>
              <a:rPr lang="fr-FR" sz="2100" dirty="0" smtClean="0"/>
              <a:t> école près de la poste.</a:t>
            </a:r>
          </a:p>
          <a:p>
            <a:pPr algn="just"/>
            <a:r>
              <a:rPr lang="fr-FR" sz="2100" dirty="0" smtClean="0"/>
              <a:t>A ce moment-là, il a commencé à pleuvoir. Pourtant, à </a:t>
            </a:r>
            <a:r>
              <a:rPr lang="fr-FR" sz="2100" b="1" dirty="0" smtClean="0">
                <a:solidFill>
                  <a:srgbClr val="92D050"/>
                </a:solidFill>
              </a:rPr>
              <a:t>son</a:t>
            </a:r>
            <a:r>
              <a:rPr lang="fr-FR" sz="2100" dirty="0" smtClean="0"/>
              <a:t> départ de l’école, il faisait beau. Alors,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rentré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dans la classe et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tracé </a:t>
            </a:r>
            <a:r>
              <a:rPr lang="fr-FR" sz="2100" dirty="0" smtClean="0"/>
              <a:t>l’itinéraire sur le plan du village. Ensuite, comme il ne pleuvait plus,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allé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en récréation.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81200"/>
            <a:ext cx="871296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100" b="1" dirty="0" smtClean="0"/>
              <a:t>Texte </a:t>
            </a:r>
            <a:r>
              <a:rPr lang="fr-FR" sz="2100" b="1" dirty="0" smtClean="0"/>
              <a:t>21 </a:t>
            </a:r>
            <a:r>
              <a:rPr lang="fr-FR" sz="2100" b="1" dirty="0" smtClean="0"/>
              <a:t>- Une sortie dans le village </a:t>
            </a:r>
            <a:r>
              <a:rPr lang="fr-FR" sz="2100" b="1" dirty="0" smtClean="0"/>
              <a:t>(3)</a:t>
            </a:r>
            <a:endParaRPr lang="fr-FR" sz="2100" b="1" dirty="0" smtClean="0"/>
          </a:p>
          <a:p>
            <a:pPr algn="just"/>
            <a:endParaRPr lang="fr-FR" sz="2100" dirty="0" smtClean="0"/>
          </a:p>
          <a:p>
            <a:pPr algn="just"/>
            <a:r>
              <a:rPr lang="fr-FR" sz="2100" dirty="0" smtClean="0"/>
              <a:t>Hier, </a:t>
            </a:r>
            <a:r>
              <a:rPr lang="fr-FR" sz="2100" b="1" dirty="0" smtClean="0">
                <a:solidFill>
                  <a:srgbClr val="0070C0"/>
                </a:solidFill>
              </a:rPr>
              <a:t>les fillettes </a:t>
            </a:r>
            <a:r>
              <a:rPr lang="fr-FR" sz="2100" b="1" dirty="0" smtClean="0">
                <a:solidFill>
                  <a:srgbClr val="FF0000"/>
                </a:solidFill>
              </a:rPr>
              <a:t> ont fait </a:t>
            </a:r>
            <a:r>
              <a:rPr lang="fr-FR" sz="2100" dirty="0" smtClean="0"/>
              <a:t>une sortie dans le village. </a:t>
            </a:r>
            <a:r>
              <a:rPr lang="fr-FR" sz="2100" b="1" dirty="0" smtClean="0">
                <a:solidFill>
                  <a:srgbClr val="0070C0"/>
                </a:solidFill>
              </a:rPr>
              <a:t>Elles 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emporté </a:t>
            </a:r>
            <a:r>
              <a:rPr lang="fr-FR" sz="2100" dirty="0" smtClean="0"/>
              <a:t>une feuille et un crayon. </a:t>
            </a:r>
            <a:r>
              <a:rPr lang="fr-FR" sz="2100" b="1" dirty="0" smtClean="0">
                <a:solidFill>
                  <a:srgbClr val="0070C0"/>
                </a:solidFill>
              </a:rPr>
              <a:t>Elle</a:t>
            </a:r>
            <a:r>
              <a:rPr lang="fr-FR" sz="2100" b="1" dirty="0" smtClean="0">
                <a:solidFill>
                  <a:srgbClr val="0070C0"/>
                </a:solidFill>
              </a:rPr>
              <a:t>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 </a:t>
            </a:r>
            <a:r>
              <a:rPr lang="fr-FR" sz="2100" b="1" dirty="0" smtClean="0">
                <a:solidFill>
                  <a:srgbClr val="FF0000"/>
                </a:solidFill>
              </a:rPr>
              <a:t>quitté </a:t>
            </a:r>
            <a:r>
              <a:rPr lang="fr-FR" sz="2100" dirty="0" smtClean="0"/>
              <a:t>l’école et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tourné </a:t>
            </a:r>
            <a:r>
              <a:rPr lang="fr-FR" sz="2100" dirty="0" smtClean="0"/>
              <a:t>à gauche. Sur la place du village,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photographié</a:t>
            </a:r>
            <a:r>
              <a:rPr lang="fr-FR" sz="2100" dirty="0" smtClean="0"/>
              <a:t> la mairie. À gauche,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observé </a:t>
            </a:r>
            <a:r>
              <a:rPr lang="fr-FR" sz="2100" dirty="0" smtClean="0"/>
              <a:t>le monument aux morts. Ensuite, </a:t>
            </a:r>
            <a:r>
              <a:rPr lang="fr-FR" sz="2100" b="1" dirty="0" smtClean="0">
                <a:solidFill>
                  <a:srgbClr val="0070C0"/>
                </a:solidFill>
              </a:rPr>
              <a:t>elles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regardé </a:t>
            </a:r>
            <a:r>
              <a:rPr lang="fr-FR" sz="2100" dirty="0" smtClean="0"/>
              <a:t>toutes les rues partant du rondpoint.</a:t>
            </a:r>
          </a:p>
          <a:p>
            <a:pPr algn="just"/>
            <a:r>
              <a:rPr lang="fr-FR" sz="2100" b="1" dirty="0" smtClean="0">
                <a:solidFill>
                  <a:srgbClr val="0070C0"/>
                </a:solidFill>
              </a:rPr>
              <a:t>Elles </a:t>
            </a:r>
            <a:r>
              <a:rPr lang="fr-FR" sz="2100" b="1" dirty="0" smtClean="0">
                <a:solidFill>
                  <a:srgbClr val="FF0000"/>
                </a:solidFill>
              </a:rPr>
              <a:t>ont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lu </a:t>
            </a:r>
            <a:r>
              <a:rPr lang="fr-FR" sz="2100" dirty="0" smtClean="0"/>
              <a:t>leur nom. A droite de la mairie,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vu </a:t>
            </a:r>
            <a:r>
              <a:rPr lang="fr-FR" sz="2100" dirty="0" smtClean="0"/>
              <a:t>l’église.</a:t>
            </a:r>
          </a:p>
          <a:p>
            <a:pPr algn="just"/>
            <a:r>
              <a:rPr lang="fr-FR" sz="2100" dirty="0" smtClean="0"/>
              <a:t>Puis,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pris </a:t>
            </a:r>
            <a:r>
              <a:rPr lang="fr-FR" sz="2100" dirty="0" smtClean="0"/>
              <a:t>la rue du Grand Chemin.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passé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devant la salle des fêtes. Près de la boulangerie,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resté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un moment devant le magasin de la fleuriste pour dessiner sa vitrine.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poursuivi </a:t>
            </a:r>
            <a:r>
              <a:rPr lang="fr-FR" sz="2100" b="1" dirty="0" smtClean="0">
                <a:solidFill>
                  <a:srgbClr val="92D050"/>
                </a:solidFill>
              </a:rPr>
              <a:t>sa</a:t>
            </a:r>
            <a:r>
              <a:rPr lang="fr-FR" sz="2100" dirty="0" smtClean="0"/>
              <a:t> route jusqu’aux feux tricolores. Là,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fait </a:t>
            </a:r>
            <a:r>
              <a:rPr lang="fr-FR" sz="2100" dirty="0" smtClean="0"/>
              <a:t>demi-tour et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retourné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vers l’école.</a:t>
            </a:r>
          </a:p>
          <a:p>
            <a:pPr algn="just"/>
            <a:r>
              <a:rPr lang="fr-FR" sz="2100" dirty="0" smtClean="0"/>
              <a:t>Un peu plus loin,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tourné </a:t>
            </a:r>
            <a:r>
              <a:rPr lang="fr-FR" sz="2100" dirty="0" smtClean="0"/>
              <a:t>à droite et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arrivé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devant le lavoir. A côté,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vu</a:t>
            </a:r>
            <a:r>
              <a:rPr lang="fr-FR" sz="2100" dirty="0" smtClean="0"/>
              <a:t> la maison de Pierre. Puis,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emprunté </a:t>
            </a:r>
            <a:r>
              <a:rPr lang="fr-FR" sz="2100" dirty="0" smtClean="0"/>
              <a:t>la rue de la Corderie.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longé </a:t>
            </a:r>
            <a:r>
              <a:rPr lang="fr-FR" sz="2100" dirty="0" smtClean="0"/>
              <a:t>le groupe scolaire Louis Aragon. Enfin,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revenu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à </a:t>
            </a:r>
            <a:r>
              <a:rPr lang="fr-FR" sz="2100" b="1" dirty="0" smtClean="0">
                <a:solidFill>
                  <a:srgbClr val="92D050"/>
                </a:solidFill>
              </a:rPr>
              <a:t>son</a:t>
            </a:r>
            <a:r>
              <a:rPr lang="fr-FR" sz="2100" dirty="0" smtClean="0"/>
              <a:t> école près de la poste.</a:t>
            </a:r>
          </a:p>
          <a:p>
            <a:pPr algn="just"/>
            <a:r>
              <a:rPr lang="fr-FR" sz="2100" dirty="0" smtClean="0"/>
              <a:t>A ce moment-là, il a commencé à pleuvoir. Pourtant, à </a:t>
            </a:r>
            <a:r>
              <a:rPr lang="fr-FR" sz="2100" b="1" dirty="0" smtClean="0">
                <a:solidFill>
                  <a:srgbClr val="92D050"/>
                </a:solidFill>
              </a:rPr>
              <a:t>son</a:t>
            </a:r>
            <a:r>
              <a:rPr lang="fr-FR" sz="2100" dirty="0" smtClean="0"/>
              <a:t> départ de l’école, il faisait beau. Alors,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rentré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dans la classe et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a tracé </a:t>
            </a:r>
            <a:r>
              <a:rPr lang="fr-FR" sz="2100" dirty="0" smtClean="0"/>
              <a:t>l’itinéraire sur le plan du village. Ensuite, comme il ne pleuvait plus, </a:t>
            </a:r>
            <a:r>
              <a:rPr lang="fr-FR" sz="2100" b="1" dirty="0" smtClean="0">
                <a:solidFill>
                  <a:srgbClr val="0070C0"/>
                </a:solidFill>
              </a:rPr>
              <a:t>il</a:t>
            </a:r>
            <a:r>
              <a:rPr lang="fr-FR" sz="2100" dirty="0" smtClean="0"/>
              <a:t> </a:t>
            </a:r>
            <a:r>
              <a:rPr lang="fr-FR" sz="2100" b="1" u="sng" dirty="0" smtClean="0">
                <a:solidFill>
                  <a:srgbClr val="FF0000"/>
                </a:solidFill>
              </a:rPr>
              <a:t>est</a:t>
            </a:r>
            <a:r>
              <a:rPr lang="fr-FR" sz="2100" b="1" dirty="0" smtClean="0">
                <a:solidFill>
                  <a:srgbClr val="FF0000"/>
                </a:solidFill>
              </a:rPr>
              <a:t> allé</a:t>
            </a:r>
            <a:r>
              <a:rPr lang="fr-FR" sz="2100" b="1" u="sng" dirty="0" smtClean="0">
                <a:solidFill>
                  <a:srgbClr val="FF0000"/>
                </a:solidFill>
              </a:rPr>
              <a:t> </a:t>
            </a:r>
            <a:r>
              <a:rPr lang="fr-FR" sz="2100" b="1" dirty="0" smtClean="0">
                <a:solidFill>
                  <a:srgbClr val="FF0000"/>
                </a:solidFill>
              </a:rPr>
              <a:t> </a:t>
            </a:r>
            <a:r>
              <a:rPr lang="fr-FR" sz="2100" dirty="0" smtClean="0"/>
              <a:t>en récréation.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</TotalTime>
  <Words>7150</Words>
  <Application>Microsoft Office PowerPoint</Application>
  <PresentationFormat>Affichage à l'écran (4:3)</PresentationFormat>
  <Paragraphs>182</Paragraphs>
  <Slides>26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26</vt:i4>
      </vt:variant>
    </vt:vector>
  </HeadingPairs>
  <TitlesOfParts>
    <vt:vector size="27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Diapositive 24</vt:lpstr>
      <vt:lpstr>Diapositive 25</vt:lpstr>
      <vt:lpstr>Diapositive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admin</dc:creator>
  <cp:lastModifiedBy>admin</cp:lastModifiedBy>
  <cp:revision>28</cp:revision>
  <dcterms:created xsi:type="dcterms:W3CDTF">2019-08-27T10:27:45Z</dcterms:created>
  <dcterms:modified xsi:type="dcterms:W3CDTF">2021-03-03T09:06:11Z</dcterms:modified>
</cp:coreProperties>
</file>