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varScale="1">
        <p:scale>
          <a:sx n="73" d="100"/>
          <a:sy n="73" d="100"/>
        </p:scale>
        <p:origin x="-10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483543A-B875-409D-A817-2F22C009F1BC}" type="datetimeFigureOut">
              <a:rPr lang="fr-FR" smtClean="0"/>
              <a:pPr/>
              <a:t>03/03/2021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DDA457E-ED4E-4E72-8FD4-047F9510797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543A-B875-409D-A817-2F22C009F1BC}" type="datetimeFigureOut">
              <a:rPr lang="fr-FR" smtClean="0"/>
              <a:pPr/>
              <a:t>03/03/2021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A457E-ED4E-4E72-8FD4-047F9510797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qui a parcouru tous les océans, raconte son naufrage en frissonnant.</a:t>
            </a:r>
          </a:p>
          <a:p>
            <a:pPr algn="just"/>
            <a:r>
              <a:rPr lang="fr-FR" sz="2400" dirty="0" smtClean="0"/>
              <a:t>« Quelle tempête ! Un vent enragé souffle tout sur son passage. Il casse le mât du bateau, il arrache 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a:t>
            </a:r>
            <a:r>
              <a:rPr lang="fr-FR" sz="2400" b="1" dirty="0" smtClean="0">
                <a:solidFill>
                  <a:srgbClr val="0070C0"/>
                </a:solidFill>
              </a:rPr>
              <a:t>le calme </a:t>
            </a:r>
            <a:r>
              <a:rPr lang="fr-FR" sz="2400" b="1" u="sng" dirty="0" smtClean="0">
                <a:solidFill>
                  <a:srgbClr val="FF0000"/>
                </a:solidFill>
              </a:rPr>
              <a:t>est</a:t>
            </a:r>
            <a:r>
              <a:rPr lang="fr-FR" sz="2400" b="1" dirty="0" smtClean="0">
                <a:solidFill>
                  <a:srgbClr val="FF0000"/>
                </a:solidFill>
              </a:rPr>
              <a:t> revenu</a:t>
            </a:r>
            <a:r>
              <a:rPr lang="fr-FR" sz="2400" b="1" u="sng" dirty="0" smtClean="0">
                <a:solidFill>
                  <a:srgbClr val="FF0000"/>
                </a:solidFill>
              </a:rPr>
              <a:t> </a:t>
            </a:r>
            <a:r>
              <a:rPr lang="fr-FR" sz="2400" b="1" dirty="0" smtClean="0">
                <a:solidFill>
                  <a:srgbClr val="FF0000"/>
                </a:solidFill>
              </a:rPr>
              <a:t> </a:t>
            </a:r>
            <a:r>
              <a:rPr lang="fr-FR" sz="2400" dirty="0" smtClean="0"/>
              <a:t>. </a:t>
            </a:r>
            <a:r>
              <a:rPr lang="fr-FR" sz="2400" dirty="0" smtClean="0"/>
              <a:t>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a:t>
            </a:r>
            <a:r>
              <a:rPr lang="fr-FR" sz="2400" b="1" dirty="0" smtClean="0">
                <a:solidFill>
                  <a:srgbClr val="0070C0"/>
                </a:solidFill>
              </a:rPr>
              <a:t>le calme </a:t>
            </a:r>
            <a:r>
              <a:rPr lang="fr-FR" sz="2400" b="1" u="sng" dirty="0" smtClean="0">
                <a:solidFill>
                  <a:srgbClr val="FF0000"/>
                </a:solidFill>
              </a:rPr>
              <a:t>est</a:t>
            </a:r>
            <a:r>
              <a:rPr lang="fr-FR" sz="2400" b="1" dirty="0" smtClean="0">
                <a:solidFill>
                  <a:srgbClr val="FF0000"/>
                </a:solidFill>
              </a:rPr>
              <a:t> revenu</a:t>
            </a:r>
            <a:r>
              <a:rPr lang="fr-FR" sz="2400" b="1" u="sng" dirty="0" smtClean="0">
                <a:solidFill>
                  <a:srgbClr val="FF0000"/>
                </a:solidFill>
              </a:rPr>
              <a:t> </a:t>
            </a:r>
            <a:r>
              <a:rPr lang="fr-FR" sz="2400" b="1" dirty="0" smtClean="0">
                <a:solidFill>
                  <a:srgbClr val="FF0000"/>
                </a:solidFill>
              </a:rPr>
              <a:t> </a:t>
            </a:r>
            <a:r>
              <a:rPr lang="fr-FR" sz="2400" dirty="0" smtClean="0"/>
              <a:t>. </a:t>
            </a:r>
            <a:r>
              <a:rPr lang="fr-FR" sz="2400" dirty="0" smtClean="0"/>
              <a:t>Au loin, </a:t>
            </a:r>
            <a:r>
              <a:rPr lang="fr-FR" sz="2400" b="1" dirty="0" smtClean="0">
                <a:solidFill>
                  <a:srgbClr val="0070C0"/>
                </a:solidFill>
              </a:rPr>
              <a:t>des mouettes </a:t>
            </a:r>
            <a:r>
              <a:rPr lang="fr-FR" sz="2400" b="1" dirty="0" smtClean="0">
                <a:solidFill>
                  <a:srgbClr val="FF0000"/>
                </a:solidFill>
              </a:rPr>
              <a:t>ont crié</a:t>
            </a:r>
            <a:r>
              <a:rPr lang="fr-FR" sz="2400" dirty="0" smtClean="0"/>
              <a:t>. Je nage </a:t>
            </a:r>
            <a:r>
              <a:rPr lang="fr-FR" sz="2400" dirty="0" smtClean="0"/>
              <a:t>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a:t>
            </a:r>
            <a:r>
              <a:rPr lang="fr-FR" sz="2400" b="1" dirty="0" smtClean="0">
                <a:solidFill>
                  <a:srgbClr val="0070C0"/>
                </a:solidFill>
              </a:rPr>
              <a:t>le calme </a:t>
            </a:r>
            <a:r>
              <a:rPr lang="fr-FR" sz="2400" b="1" u="sng" dirty="0" smtClean="0">
                <a:solidFill>
                  <a:srgbClr val="FF0000"/>
                </a:solidFill>
              </a:rPr>
              <a:t>est</a:t>
            </a:r>
            <a:r>
              <a:rPr lang="fr-FR" sz="2400" b="1" dirty="0" smtClean="0">
                <a:solidFill>
                  <a:srgbClr val="FF0000"/>
                </a:solidFill>
              </a:rPr>
              <a:t> revenu</a:t>
            </a:r>
            <a:r>
              <a:rPr lang="fr-FR" sz="2400" b="1" u="sng" dirty="0" smtClean="0">
                <a:solidFill>
                  <a:srgbClr val="FF0000"/>
                </a:solidFill>
              </a:rPr>
              <a:t> </a:t>
            </a:r>
            <a:r>
              <a:rPr lang="fr-FR" sz="2400" b="1" dirty="0" smtClean="0">
                <a:solidFill>
                  <a:srgbClr val="FF0000"/>
                </a:solidFill>
              </a:rPr>
              <a:t> </a:t>
            </a:r>
            <a:r>
              <a:rPr lang="fr-FR" sz="2400" dirty="0" smtClean="0"/>
              <a:t>. </a:t>
            </a:r>
            <a:r>
              <a:rPr lang="fr-FR" sz="2400" dirty="0" smtClean="0"/>
              <a:t>Au loin, </a:t>
            </a:r>
            <a:r>
              <a:rPr lang="fr-FR" sz="2400" b="1" dirty="0" smtClean="0">
                <a:solidFill>
                  <a:srgbClr val="0070C0"/>
                </a:solidFill>
              </a:rPr>
              <a:t>des mouettes </a:t>
            </a:r>
            <a:r>
              <a:rPr lang="fr-FR" sz="2400" b="1" dirty="0" smtClean="0">
                <a:solidFill>
                  <a:srgbClr val="FF0000"/>
                </a:solidFill>
              </a:rPr>
              <a:t>ont crié</a:t>
            </a:r>
            <a:r>
              <a:rPr lang="fr-FR" sz="2400" dirty="0" smtClean="0"/>
              <a:t>. </a:t>
            </a:r>
            <a:r>
              <a:rPr lang="fr-FR" sz="2400" b="1" dirty="0" smtClean="0">
                <a:solidFill>
                  <a:srgbClr val="0070C0"/>
                </a:solidFill>
              </a:rPr>
              <a:t>J’</a:t>
            </a:r>
            <a:r>
              <a:rPr lang="fr-FR" sz="2400" b="1" dirty="0" smtClean="0">
                <a:solidFill>
                  <a:srgbClr val="FF0000"/>
                </a:solidFill>
              </a:rPr>
              <a:t>ai nagé</a:t>
            </a:r>
            <a:r>
              <a:rPr lang="fr-FR" sz="2400" dirty="0" smtClean="0"/>
              <a:t> </a:t>
            </a:r>
            <a:r>
              <a:rPr lang="fr-FR" sz="2400" dirty="0" smtClean="0"/>
              <a:t>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raconte son naufrage en frissonnant.</a:t>
            </a:r>
          </a:p>
          <a:p>
            <a:pPr algn="just"/>
            <a:r>
              <a:rPr lang="fr-FR" sz="2400" dirty="0" smtClean="0"/>
              <a:t>« Quelle tempête ! Un vent enragé souffle tout sur son passage. Il casse le mât du bateau, il arrache 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a:t>
            </a:r>
            <a:r>
              <a:rPr lang="fr-FR" sz="2400" b="1" dirty="0" smtClean="0">
                <a:solidFill>
                  <a:srgbClr val="0070C0"/>
                </a:solidFill>
              </a:rPr>
              <a:t>le calme </a:t>
            </a:r>
            <a:r>
              <a:rPr lang="fr-FR" sz="2400" b="1" u="sng" dirty="0" smtClean="0">
                <a:solidFill>
                  <a:srgbClr val="FF0000"/>
                </a:solidFill>
              </a:rPr>
              <a:t>est</a:t>
            </a:r>
            <a:r>
              <a:rPr lang="fr-FR" sz="2400" b="1" dirty="0" smtClean="0">
                <a:solidFill>
                  <a:srgbClr val="FF0000"/>
                </a:solidFill>
              </a:rPr>
              <a:t> revenu</a:t>
            </a:r>
            <a:r>
              <a:rPr lang="fr-FR" sz="2400" b="1" u="sng" dirty="0" smtClean="0">
                <a:solidFill>
                  <a:srgbClr val="FF0000"/>
                </a:solidFill>
              </a:rPr>
              <a:t> </a:t>
            </a:r>
            <a:r>
              <a:rPr lang="fr-FR" sz="2400" b="1" dirty="0" smtClean="0">
                <a:solidFill>
                  <a:srgbClr val="FF0000"/>
                </a:solidFill>
              </a:rPr>
              <a:t> </a:t>
            </a:r>
            <a:r>
              <a:rPr lang="fr-FR" sz="2400" dirty="0" smtClean="0"/>
              <a:t>. </a:t>
            </a:r>
            <a:r>
              <a:rPr lang="fr-FR" sz="2400" dirty="0" smtClean="0"/>
              <a:t>Au loin, </a:t>
            </a:r>
            <a:r>
              <a:rPr lang="fr-FR" sz="2400" b="1" dirty="0" smtClean="0">
                <a:solidFill>
                  <a:srgbClr val="0070C0"/>
                </a:solidFill>
              </a:rPr>
              <a:t>des mouettes </a:t>
            </a:r>
            <a:r>
              <a:rPr lang="fr-FR" sz="2400" b="1" dirty="0" smtClean="0">
                <a:solidFill>
                  <a:srgbClr val="FF0000"/>
                </a:solidFill>
              </a:rPr>
              <a:t>ont crié</a:t>
            </a:r>
            <a:r>
              <a:rPr lang="fr-FR" sz="2400" dirty="0" smtClean="0"/>
              <a:t>. </a:t>
            </a:r>
            <a:r>
              <a:rPr lang="fr-FR" sz="2400" b="1" dirty="0" smtClean="0">
                <a:solidFill>
                  <a:srgbClr val="0070C0"/>
                </a:solidFill>
              </a:rPr>
              <a:t>J’</a:t>
            </a:r>
            <a:r>
              <a:rPr lang="fr-FR" sz="2400" b="1" dirty="0" smtClean="0">
                <a:solidFill>
                  <a:srgbClr val="FF0000"/>
                </a:solidFill>
              </a:rPr>
              <a:t>ai nagé</a:t>
            </a:r>
            <a:r>
              <a:rPr lang="fr-FR" sz="2400" dirty="0" smtClean="0"/>
              <a:t> </a:t>
            </a:r>
            <a:r>
              <a:rPr lang="fr-FR" sz="2400" dirty="0" smtClean="0"/>
              <a:t>alors dans leur direction.</a:t>
            </a:r>
          </a:p>
          <a:p>
            <a:pPr algn="just"/>
            <a:r>
              <a:rPr lang="fr-FR" sz="2400" b="1" dirty="0" smtClean="0">
                <a:solidFill>
                  <a:srgbClr val="0070C0"/>
                </a:solidFill>
              </a:rPr>
              <a:t>Je</a:t>
            </a:r>
            <a:r>
              <a:rPr lang="fr-FR" sz="2400" dirty="0" smtClean="0"/>
              <a:t> </a:t>
            </a:r>
            <a:r>
              <a:rPr lang="fr-FR" sz="2400" b="1" dirty="0" smtClean="0">
                <a:solidFill>
                  <a:srgbClr val="FF0000"/>
                </a:solidFill>
              </a:rPr>
              <a:t>pensais</a:t>
            </a:r>
            <a:r>
              <a:rPr lang="fr-FR" sz="2400" dirty="0" smtClean="0"/>
              <a:t> être </a:t>
            </a:r>
            <a:r>
              <a:rPr lang="fr-FR" sz="2400" dirty="0" smtClean="0"/>
              <a:t>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b="1" dirty="0" smtClean="0">
                <a:solidFill>
                  <a:srgbClr val="0070C0"/>
                </a:solidFill>
              </a:rPr>
              <a:t>Tous </a:t>
            </a:r>
            <a:r>
              <a:rPr lang="fr-FR" sz="2400" b="1" dirty="0" smtClean="0">
                <a:solidFill>
                  <a:srgbClr val="0070C0"/>
                </a:solidFill>
              </a:rPr>
              <a:t>les marins </a:t>
            </a:r>
            <a:r>
              <a:rPr lang="fr-FR" sz="2400" b="1" u="sng" dirty="0" smtClean="0">
                <a:solidFill>
                  <a:srgbClr val="FF0000"/>
                </a:solidFill>
              </a:rPr>
              <a:t>sont</a:t>
            </a:r>
            <a:r>
              <a:rPr lang="fr-FR" sz="2400" b="1" dirty="0" smtClean="0">
                <a:solidFill>
                  <a:srgbClr val="FF0000"/>
                </a:solidFill>
              </a:rPr>
              <a:t> passé</a:t>
            </a:r>
            <a:r>
              <a:rPr lang="fr-FR" sz="2400" b="1" u="sng" dirty="0" smtClean="0">
                <a:solidFill>
                  <a:srgbClr val="FF0000"/>
                </a:solidFill>
              </a:rPr>
              <a:t>s</a:t>
            </a:r>
            <a:r>
              <a:rPr lang="fr-FR" sz="2400" b="1" dirty="0" smtClean="0">
                <a:solidFill>
                  <a:srgbClr val="FF0000"/>
                </a:solidFill>
              </a:rPr>
              <a:t> </a:t>
            </a:r>
            <a:r>
              <a:rPr lang="fr-FR" sz="2400" dirty="0" smtClean="0"/>
              <a:t>par-dessus bord. </a:t>
            </a:r>
            <a:r>
              <a:rPr lang="fr-FR" sz="2400" b="1" dirty="0" smtClean="0">
                <a:solidFill>
                  <a:srgbClr val="0070C0"/>
                </a:solidFill>
              </a:rPr>
              <a:t>Ils</a:t>
            </a:r>
            <a:r>
              <a:rPr lang="fr-FR" sz="2400" dirty="0" smtClean="0"/>
              <a:t> </a:t>
            </a:r>
            <a:r>
              <a:rPr lang="fr-FR" sz="2400" b="1" u="sng" dirty="0" smtClean="0">
                <a:solidFill>
                  <a:srgbClr val="FF0000"/>
                </a:solidFill>
              </a:rPr>
              <a:t>sont</a:t>
            </a:r>
            <a:r>
              <a:rPr lang="fr-FR" sz="2400" b="1" dirty="0" smtClean="0">
                <a:solidFill>
                  <a:srgbClr val="FF0000"/>
                </a:solidFill>
              </a:rPr>
              <a:t> tombé</a:t>
            </a:r>
            <a:r>
              <a:rPr lang="fr-FR" sz="2400" b="1" u="sng" dirty="0" smtClean="0">
                <a:solidFill>
                  <a:srgbClr val="FF0000"/>
                </a:solidFill>
              </a:rPr>
              <a:t>s</a:t>
            </a:r>
            <a:r>
              <a:rPr lang="fr-FR" sz="2400" b="1" dirty="0" smtClean="0">
                <a:solidFill>
                  <a:srgbClr val="FF0000"/>
                </a:solidFill>
              </a:rPr>
              <a:t> </a:t>
            </a:r>
            <a:r>
              <a:rPr lang="fr-FR" sz="2400" dirty="0" smtClean="0"/>
              <a:t>dans une eau glaciale.</a:t>
            </a:r>
          </a:p>
          <a:p>
            <a:pPr algn="just"/>
            <a:r>
              <a:rPr lang="fr-FR" sz="2400" dirty="0" smtClean="0"/>
              <a:t>Moi, </a:t>
            </a:r>
            <a:r>
              <a:rPr lang="fr-FR" sz="2400" b="1" dirty="0" smtClean="0">
                <a:solidFill>
                  <a:srgbClr val="0070C0"/>
                </a:solidFill>
              </a:rPr>
              <a:t>j’</a:t>
            </a:r>
            <a:r>
              <a:rPr lang="fr-FR" sz="2400" b="1" dirty="0" smtClean="0">
                <a:solidFill>
                  <a:srgbClr val="FF0000"/>
                </a:solidFill>
              </a:rPr>
              <a:t>ai réussi</a:t>
            </a:r>
            <a:r>
              <a:rPr lang="fr-FR" sz="2400" dirty="0" smtClean="0"/>
              <a:t> </a:t>
            </a:r>
            <a:r>
              <a:rPr lang="fr-FR" sz="2400" dirty="0" smtClean="0"/>
              <a:t>à attacher la corde d’une bouée autour de ma taille et </a:t>
            </a:r>
            <a:r>
              <a:rPr lang="fr-FR" sz="2400" b="1" dirty="0" smtClean="0">
                <a:solidFill>
                  <a:srgbClr val="0070C0"/>
                </a:solidFill>
              </a:rPr>
              <a:t>j’</a:t>
            </a:r>
            <a:r>
              <a:rPr lang="fr-FR" sz="2400" b="1" dirty="0" smtClean="0">
                <a:solidFill>
                  <a:srgbClr val="FF0000"/>
                </a:solidFill>
              </a:rPr>
              <a:t>ai fai</a:t>
            </a:r>
            <a:r>
              <a:rPr lang="fr-FR" sz="2400" b="1" dirty="0" smtClean="0">
                <a:solidFill>
                  <a:srgbClr val="FF0000"/>
                </a:solidFill>
              </a:rPr>
              <a:t>t</a:t>
            </a:r>
            <a:r>
              <a:rPr lang="fr-FR" sz="2400" dirty="0" smtClean="0"/>
              <a:t> </a:t>
            </a:r>
            <a:r>
              <a:rPr lang="fr-FR" sz="2400" dirty="0" smtClean="0"/>
              <a:t>un </a:t>
            </a:r>
            <a:r>
              <a:rPr lang="fr-FR" sz="2400" dirty="0" smtClean="0"/>
              <a:t>nœud </a:t>
            </a:r>
            <a:r>
              <a:rPr lang="fr-FR" sz="2400" dirty="0" smtClean="0"/>
              <a:t>solide. </a:t>
            </a:r>
            <a:r>
              <a:rPr lang="fr-FR" sz="2400" b="1" dirty="0" smtClean="0">
                <a:solidFill>
                  <a:srgbClr val="0070C0"/>
                </a:solidFill>
              </a:rPr>
              <a:t>J’</a:t>
            </a:r>
            <a:r>
              <a:rPr lang="fr-FR" sz="2400" b="1" dirty="0" smtClean="0">
                <a:solidFill>
                  <a:srgbClr val="FF0000"/>
                </a:solidFill>
              </a:rPr>
              <a:t>ai entouré</a:t>
            </a:r>
            <a:r>
              <a:rPr lang="fr-FR" sz="2400" dirty="0" smtClean="0"/>
              <a:t> </a:t>
            </a:r>
            <a:r>
              <a:rPr lang="fr-FR" sz="2400" dirty="0" smtClean="0"/>
              <a:t>la bouée de mes deux bras et </a:t>
            </a:r>
            <a:r>
              <a:rPr lang="fr-FR" sz="2400" b="1" dirty="0" smtClean="0">
                <a:solidFill>
                  <a:srgbClr val="0070C0"/>
                </a:solidFill>
              </a:rPr>
              <a:t>j’</a:t>
            </a:r>
            <a:r>
              <a:rPr lang="fr-FR" sz="2400" b="1" dirty="0" smtClean="0">
                <a:solidFill>
                  <a:srgbClr val="FF0000"/>
                </a:solidFill>
              </a:rPr>
              <a:t>ai laissé</a:t>
            </a:r>
            <a:r>
              <a:rPr lang="fr-FR" sz="2400" dirty="0" smtClean="0"/>
              <a:t> </a:t>
            </a:r>
            <a:r>
              <a:rPr lang="fr-FR" sz="2400" dirty="0" smtClean="0"/>
              <a:t>la mer en furie me porter. Au lever du jour, </a:t>
            </a:r>
            <a:r>
              <a:rPr lang="fr-FR" sz="2400" b="1" dirty="0" smtClean="0">
                <a:solidFill>
                  <a:srgbClr val="0070C0"/>
                </a:solidFill>
              </a:rPr>
              <a:t>le soleil </a:t>
            </a:r>
            <a:r>
              <a:rPr lang="fr-FR" sz="2400" b="1" dirty="0" smtClean="0">
                <a:solidFill>
                  <a:srgbClr val="FF0000"/>
                </a:solidFill>
              </a:rPr>
              <a:t>a réchauffé </a:t>
            </a:r>
            <a:r>
              <a:rPr lang="fr-FR" sz="2400" dirty="0" smtClean="0"/>
              <a:t>mon corps, </a:t>
            </a:r>
            <a:r>
              <a:rPr lang="fr-FR" sz="2400" b="1" dirty="0" smtClean="0">
                <a:solidFill>
                  <a:srgbClr val="0070C0"/>
                </a:solidFill>
              </a:rPr>
              <a:t>le calme </a:t>
            </a:r>
            <a:r>
              <a:rPr lang="fr-FR" sz="2400" b="1" u="sng" dirty="0" smtClean="0">
                <a:solidFill>
                  <a:srgbClr val="FF0000"/>
                </a:solidFill>
              </a:rPr>
              <a:t>est</a:t>
            </a:r>
            <a:r>
              <a:rPr lang="fr-FR" sz="2400" b="1" dirty="0" smtClean="0">
                <a:solidFill>
                  <a:srgbClr val="FF0000"/>
                </a:solidFill>
              </a:rPr>
              <a:t> revenu</a:t>
            </a:r>
            <a:r>
              <a:rPr lang="fr-FR" sz="2400" b="1" u="sng" dirty="0" smtClean="0">
                <a:solidFill>
                  <a:srgbClr val="FF0000"/>
                </a:solidFill>
              </a:rPr>
              <a:t> </a:t>
            </a:r>
            <a:r>
              <a:rPr lang="fr-FR" sz="2400" b="1" dirty="0" smtClean="0">
                <a:solidFill>
                  <a:srgbClr val="FF0000"/>
                </a:solidFill>
              </a:rPr>
              <a:t> </a:t>
            </a:r>
            <a:r>
              <a:rPr lang="fr-FR" sz="2400" dirty="0" smtClean="0"/>
              <a:t>. </a:t>
            </a:r>
            <a:r>
              <a:rPr lang="fr-FR" sz="2400" dirty="0" smtClean="0"/>
              <a:t>Au loin, </a:t>
            </a:r>
            <a:r>
              <a:rPr lang="fr-FR" sz="2400" b="1" dirty="0" smtClean="0">
                <a:solidFill>
                  <a:srgbClr val="0070C0"/>
                </a:solidFill>
              </a:rPr>
              <a:t>des mouettes </a:t>
            </a:r>
            <a:r>
              <a:rPr lang="fr-FR" sz="2400" b="1" dirty="0" smtClean="0">
                <a:solidFill>
                  <a:srgbClr val="FF0000"/>
                </a:solidFill>
              </a:rPr>
              <a:t>ont crié</a:t>
            </a:r>
            <a:r>
              <a:rPr lang="fr-FR" sz="2400" dirty="0" smtClean="0"/>
              <a:t>. </a:t>
            </a:r>
            <a:r>
              <a:rPr lang="fr-FR" sz="2400" b="1" dirty="0" smtClean="0">
                <a:solidFill>
                  <a:srgbClr val="0070C0"/>
                </a:solidFill>
              </a:rPr>
              <a:t>J’</a:t>
            </a:r>
            <a:r>
              <a:rPr lang="fr-FR" sz="2400" b="1" dirty="0" smtClean="0">
                <a:solidFill>
                  <a:srgbClr val="FF0000"/>
                </a:solidFill>
              </a:rPr>
              <a:t>ai nagé</a:t>
            </a:r>
            <a:r>
              <a:rPr lang="fr-FR" sz="2400" dirty="0" smtClean="0"/>
              <a:t> </a:t>
            </a:r>
            <a:r>
              <a:rPr lang="fr-FR" sz="2400" dirty="0" smtClean="0"/>
              <a:t>alors dans leur direction.</a:t>
            </a:r>
          </a:p>
          <a:p>
            <a:pPr algn="just"/>
            <a:r>
              <a:rPr lang="fr-FR" sz="2400" b="1" dirty="0" smtClean="0">
                <a:solidFill>
                  <a:srgbClr val="0070C0"/>
                </a:solidFill>
              </a:rPr>
              <a:t>Je</a:t>
            </a:r>
            <a:r>
              <a:rPr lang="fr-FR" sz="2400" dirty="0" smtClean="0"/>
              <a:t> </a:t>
            </a:r>
            <a:r>
              <a:rPr lang="fr-FR" sz="2400" b="1" dirty="0" smtClean="0">
                <a:solidFill>
                  <a:srgbClr val="FF0000"/>
                </a:solidFill>
              </a:rPr>
              <a:t>pensais</a:t>
            </a:r>
            <a:r>
              <a:rPr lang="fr-FR" sz="2400" dirty="0" smtClean="0"/>
              <a:t> être </a:t>
            </a:r>
            <a:r>
              <a:rPr lang="fr-FR" sz="2400" dirty="0" smtClean="0"/>
              <a:t>sauvé. Mais</a:t>
            </a:r>
            <a:r>
              <a:rPr lang="fr-FR" sz="2400" b="1" dirty="0" smtClean="0">
                <a:solidFill>
                  <a:srgbClr val="0070C0"/>
                </a:solidFill>
              </a:rPr>
              <a:t> l’aventure </a:t>
            </a:r>
            <a:r>
              <a:rPr lang="fr-FR" sz="2400" dirty="0" smtClean="0"/>
              <a:t>ne </a:t>
            </a:r>
            <a:r>
              <a:rPr lang="fr-FR" sz="2400" b="1" dirty="0" smtClean="0">
                <a:solidFill>
                  <a:srgbClr val="FF0000"/>
                </a:solidFill>
              </a:rPr>
              <a:t>faisait</a:t>
            </a:r>
            <a:r>
              <a:rPr lang="fr-FR" sz="2400" dirty="0" smtClean="0"/>
              <a:t> </a:t>
            </a:r>
            <a:r>
              <a:rPr lang="fr-FR" sz="2400" dirty="0" smtClean="0"/>
              <a:t>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Un vent enragé souffle tout sur son passage. Il casse le mât du bateau, il arrache 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Il casse le mât du bateau, il arrache 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il arrache 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Des vagues font 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Un rocher brise 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l’eau pénètre 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81200"/>
            <a:ext cx="8712968" cy="5632311"/>
          </a:xfrm>
          <a:prstGeom prst="rect">
            <a:avLst/>
          </a:prstGeom>
        </p:spPr>
        <p:txBody>
          <a:bodyPr wrap="square">
            <a:spAutoFit/>
          </a:bodyPr>
          <a:lstStyle/>
          <a:p>
            <a:pPr algn="just"/>
            <a:r>
              <a:rPr lang="fr-FR" sz="2400" b="1" dirty="0" smtClean="0"/>
              <a:t>Texte 18 - Une étrange histoire de naufrage</a:t>
            </a:r>
          </a:p>
          <a:p>
            <a:pPr algn="just"/>
            <a:r>
              <a:rPr lang="fr-FR" sz="2400" dirty="0" smtClean="0"/>
              <a:t>Un </a:t>
            </a:r>
            <a:r>
              <a:rPr lang="fr-FR" sz="2400" dirty="0" smtClean="0"/>
              <a:t>vieux marin aux cheveux roux </a:t>
            </a:r>
            <a:r>
              <a:rPr lang="fr-FR" sz="2400" b="1" dirty="0" smtClean="0">
                <a:solidFill>
                  <a:srgbClr val="0070C0"/>
                </a:solidFill>
              </a:rPr>
              <a:t>qui</a:t>
            </a:r>
            <a:r>
              <a:rPr lang="fr-FR" sz="2400" b="1" dirty="0" smtClean="0"/>
              <a:t> </a:t>
            </a:r>
            <a:r>
              <a:rPr lang="fr-FR" sz="2400" b="1" dirty="0" smtClean="0">
                <a:solidFill>
                  <a:srgbClr val="FF0000"/>
                </a:solidFill>
              </a:rPr>
              <a:t>avait</a:t>
            </a:r>
            <a:r>
              <a:rPr lang="fr-FR" sz="2400" b="1" dirty="0" smtClean="0"/>
              <a:t> </a:t>
            </a:r>
            <a:r>
              <a:rPr lang="fr-FR" sz="2400" dirty="0" smtClean="0"/>
              <a:t>parcouru tous les océans, </a:t>
            </a:r>
            <a:r>
              <a:rPr lang="fr-FR" sz="2400" b="1" dirty="0" smtClean="0">
                <a:solidFill>
                  <a:srgbClr val="FF0000"/>
                </a:solidFill>
              </a:rPr>
              <a:t>a raconté </a:t>
            </a:r>
            <a:r>
              <a:rPr lang="fr-FR" sz="2400" dirty="0" smtClean="0"/>
              <a:t>son naufrage en frissonnant.</a:t>
            </a:r>
          </a:p>
          <a:p>
            <a:pPr algn="just"/>
            <a:r>
              <a:rPr lang="fr-FR" sz="2400" dirty="0" smtClean="0"/>
              <a:t>« Quelle tempête ! </a:t>
            </a:r>
            <a:r>
              <a:rPr lang="fr-FR" sz="2400" b="1" dirty="0" smtClean="0">
                <a:solidFill>
                  <a:srgbClr val="0070C0"/>
                </a:solidFill>
              </a:rPr>
              <a:t>Un vent enragé </a:t>
            </a:r>
            <a:r>
              <a:rPr lang="fr-FR" sz="2400" b="1" dirty="0" smtClean="0">
                <a:solidFill>
                  <a:srgbClr val="FF0000"/>
                </a:solidFill>
              </a:rPr>
              <a:t>a soufflé </a:t>
            </a:r>
            <a:r>
              <a:rPr lang="fr-FR" sz="2400" dirty="0" smtClean="0"/>
              <a:t>tout sur son passage. </a:t>
            </a:r>
            <a:r>
              <a:rPr lang="fr-FR" sz="2400" b="1" dirty="0" smtClean="0">
                <a:solidFill>
                  <a:srgbClr val="0070C0"/>
                </a:solidFill>
              </a:rPr>
              <a:t>Il</a:t>
            </a:r>
            <a:r>
              <a:rPr lang="fr-FR" sz="2400" dirty="0" smtClean="0"/>
              <a:t> </a:t>
            </a:r>
            <a:r>
              <a:rPr lang="fr-FR" sz="2400" b="1" dirty="0" smtClean="0">
                <a:solidFill>
                  <a:srgbClr val="FF0000"/>
                </a:solidFill>
              </a:rPr>
              <a:t>a cassé </a:t>
            </a:r>
            <a:r>
              <a:rPr lang="fr-FR" sz="2400" dirty="0" smtClean="0"/>
              <a:t>le mât du bateau, </a:t>
            </a:r>
            <a:r>
              <a:rPr lang="fr-FR" sz="2400" b="1" dirty="0" smtClean="0">
                <a:solidFill>
                  <a:srgbClr val="0070C0"/>
                </a:solidFill>
              </a:rPr>
              <a:t>il</a:t>
            </a:r>
            <a:r>
              <a:rPr lang="fr-FR" sz="2400" dirty="0" smtClean="0"/>
              <a:t> </a:t>
            </a:r>
            <a:r>
              <a:rPr lang="fr-FR" sz="2400" b="1" dirty="0" smtClean="0">
                <a:solidFill>
                  <a:srgbClr val="FF0000"/>
                </a:solidFill>
              </a:rPr>
              <a:t>a arraché </a:t>
            </a:r>
            <a:r>
              <a:rPr lang="fr-FR" sz="2400" dirty="0" smtClean="0"/>
              <a:t>les voiles. </a:t>
            </a:r>
            <a:r>
              <a:rPr lang="fr-FR" sz="2400" b="1" dirty="0" smtClean="0">
                <a:solidFill>
                  <a:srgbClr val="0070C0"/>
                </a:solidFill>
              </a:rPr>
              <a:t>Des vagues </a:t>
            </a:r>
            <a:r>
              <a:rPr lang="fr-FR" sz="2400" b="1" dirty="0" smtClean="0">
                <a:solidFill>
                  <a:srgbClr val="FF0000"/>
                </a:solidFill>
              </a:rPr>
              <a:t>ont fait </a:t>
            </a:r>
            <a:r>
              <a:rPr lang="fr-FR" sz="2400" dirty="0" smtClean="0"/>
              <a:t>rouler le bateau dans tous les sens ! </a:t>
            </a:r>
            <a:r>
              <a:rPr lang="fr-FR" sz="2400" b="1" dirty="0" smtClean="0">
                <a:solidFill>
                  <a:srgbClr val="0070C0"/>
                </a:solidFill>
              </a:rPr>
              <a:t>Un rocher </a:t>
            </a:r>
            <a:r>
              <a:rPr lang="fr-FR" sz="2400" b="1" dirty="0" smtClean="0">
                <a:solidFill>
                  <a:srgbClr val="FF0000"/>
                </a:solidFill>
              </a:rPr>
              <a:t>a brisé </a:t>
            </a:r>
            <a:r>
              <a:rPr lang="fr-FR" sz="2400" dirty="0" smtClean="0"/>
              <a:t>la coque du navire. Aussitôt, </a:t>
            </a:r>
            <a:r>
              <a:rPr lang="fr-FR" sz="2400" b="1" dirty="0" smtClean="0">
                <a:solidFill>
                  <a:srgbClr val="0070C0"/>
                </a:solidFill>
              </a:rPr>
              <a:t>l’eau</a:t>
            </a:r>
            <a:r>
              <a:rPr lang="fr-FR" sz="2400" dirty="0" smtClean="0"/>
              <a:t> </a:t>
            </a:r>
            <a:r>
              <a:rPr lang="fr-FR" sz="2400" b="1" dirty="0" smtClean="0">
                <a:solidFill>
                  <a:srgbClr val="FF0000"/>
                </a:solidFill>
              </a:rPr>
              <a:t>a pénétré </a:t>
            </a:r>
            <a:r>
              <a:rPr lang="fr-FR" sz="2400" dirty="0" smtClean="0"/>
              <a:t>dans le bateau.</a:t>
            </a:r>
          </a:p>
          <a:p>
            <a:pPr algn="just"/>
            <a:r>
              <a:rPr lang="fr-FR" sz="2400" dirty="0" smtClean="0"/>
              <a:t>Tous </a:t>
            </a:r>
            <a:r>
              <a:rPr lang="fr-FR" sz="2400" dirty="0" smtClean="0"/>
              <a:t>les marins passent par-dessus bord. Ils tombent dans une eau glaciale.</a:t>
            </a:r>
          </a:p>
          <a:p>
            <a:pPr algn="just"/>
            <a:r>
              <a:rPr lang="fr-FR" sz="2400" dirty="0" smtClean="0"/>
              <a:t>Moi, je réussis à attacher la corde d’une bouée autour de ma taille et je fais un </a:t>
            </a:r>
            <a:r>
              <a:rPr lang="fr-FR" sz="2400" dirty="0" smtClean="0"/>
              <a:t>nœud </a:t>
            </a:r>
            <a:r>
              <a:rPr lang="fr-FR" sz="2400" dirty="0" smtClean="0"/>
              <a:t>solide. J’entoure la bouée de mes deux bras et je laisse la mer en furie me porter. Au lever du jour, le soleil réchauffe mon corps, le calme revient. Au loin, des mouettes crient. Je nage alors dans leur direction.</a:t>
            </a:r>
          </a:p>
          <a:p>
            <a:pPr algn="just"/>
            <a:r>
              <a:rPr lang="fr-FR" sz="2400" dirty="0" smtClean="0"/>
              <a:t>Je </a:t>
            </a:r>
            <a:r>
              <a:rPr lang="fr-FR" sz="2400" dirty="0" smtClean="0"/>
              <a:t>pense être sauvé. Mais l’aventure ne fait que commencer… </a:t>
            </a:r>
            <a:r>
              <a:rPr lang="fr-FR" sz="2400" dirty="0" smtClean="0"/>
              <a:t>»</a:t>
            </a:r>
            <a:endParaRPr lang="fr-FR"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3791</Words>
  <Application>Microsoft Office PowerPoint</Application>
  <PresentationFormat>Affichage à l'écran (4:3)</PresentationFormat>
  <Paragraphs>126</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22</cp:revision>
  <dcterms:created xsi:type="dcterms:W3CDTF">2019-08-27T10:27:45Z</dcterms:created>
  <dcterms:modified xsi:type="dcterms:W3CDTF">2021-03-03T08:22:40Z</dcterms:modified>
</cp:coreProperties>
</file>