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 id="316" r:id="rId23"/>
    <p:sldId id="317" r:id="rId24"/>
    <p:sldId id="318" r:id="rId25"/>
    <p:sldId id="319" r:id="rId26"/>
    <p:sldId id="320"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909310"/>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 </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a:t>
            </a:r>
            <a:r>
              <a:rPr lang="fr-FR" sz="2100" dirty="0" smtClean="0"/>
              <a:t>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909310"/>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 </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a:t>
            </a:r>
            <a:r>
              <a:rPr lang="fr-FR" sz="2100" dirty="0" smtClean="0"/>
              <a:t>école près de la poste.</a:t>
            </a:r>
          </a:p>
          <a:p>
            <a:pPr algn="just"/>
            <a:r>
              <a:rPr lang="fr-FR" sz="2100" dirty="0" smtClean="0"/>
              <a:t>A </a:t>
            </a:r>
            <a:r>
              <a:rPr lang="fr-FR" sz="2100" dirty="0" smtClean="0"/>
              <a:t>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58614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 </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a:t>
            </a:r>
            <a:r>
              <a:rPr lang="fr-FR" sz="2100" dirty="0" smtClean="0"/>
              <a:t>école près de la poste.</a:t>
            </a:r>
          </a:p>
          <a:p>
            <a:pPr algn="just"/>
            <a:r>
              <a:rPr lang="fr-FR" sz="2100" dirty="0" smtClean="0"/>
              <a:t>A </a:t>
            </a:r>
            <a:r>
              <a:rPr lang="fr-FR" sz="2100" dirty="0" smtClean="0"/>
              <a:t>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Alors,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 </a:t>
            </a:r>
            <a:r>
              <a:rPr lang="fr-FR" sz="2100" b="1" dirty="0" smtClean="0">
                <a:solidFill>
                  <a:srgbClr val="FF0000"/>
                </a:solidFill>
              </a:rPr>
              <a:t> </a:t>
            </a:r>
            <a:r>
              <a:rPr lang="fr-FR" sz="2100" dirty="0" smtClean="0"/>
              <a:t>dans </a:t>
            </a:r>
            <a:r>
              <a:rPr lang="fr-FR" sz="2100" dirty="0" smtClean="0"/>
              <a:t>la classe et ils ont tracé l’itinéraire sur le plan du village. </a:t>
            </a:r>
            <a:r>
              <a:rPr lang="fr-FR" sz="2100" dirty="0" smtClean="0"/>
              <a:t>Ensuite, </a:t>
            </a:r>
            <a:r>
              <a:rPr lang="fr-FR" sz="2100" dirty="0" smtClean="0"/>
              <a:t>comme il ne pleuvait plus, ils sont allés en récréation.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58614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 </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a:t>
            </a:r>
            <a:r>
              <a:rPr lang="fr-FR" sz="2100" dirty="0" smtClean="0"/>
              <a:t>école près de la poste.</a:t>
            </a:r>
          </a:p>
          <a:p>
            <a:pPr algn="just"/>
            <a:r>
              <a:rPr lang="fr-FR" sz="2100" dirty="0" smtClean="0"/>
              <a:t>A </a:t>
            </a:r>
            <a:r>
              <a:rPr lang="fr-FR" sz="2100" dirty="0" smtClean="0"/>
              <a:t>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Alors,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 </a:t>
            </a:r>
            <a:r>
              <a:rPr lang="fr-FR" sz="2100" b="1" dirty="0" smtClean="0">
                <a:solidFill>
                  <a:srgbClr val="FF0000"/>
                </a:solidFill>
              </a:rPr>
              <a:t> </a:t>
            </a:r>
            <a:r>
              <a:rPr lang="fr-FR" sz="2100" dirty="0" smtClean="0"/>
              <a:t>dans </a:t>
            </a:r>
            <a:r>
              <a:rPr lang="fr-FR" sz="2100" dirty="0" smtClean="0"/>
              <a:t>la classe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tracé </a:t>
            </a:r>
            <a:r>
              <a:rPr lang="fr-FR" sz="2100" dirty="0" smtClean="0"/>
              <a:t>l’itinéraire sur le plan du village. </a:t>
            </a:r>
            <a:r>
              <a:rPr lang="fr-FR" sz="2100" dirty="0" smtClean="0"/>
              <a:t>Ensuite, </a:t>
            </a:r>
            <a:r>
              <a:rPr lang="fr-FR" sz="2100" dirty="0" smtClean="0"/>
              <a:t>comme il ne pleuvait plus, ils sont allés en récréation.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58614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a:t>
            </a:r>
            <a:r>
              <a:rPr lang="fr-FR" sz="2100" b="1" dirty="0" smtClean="0">
                <a:solidFill>
                  <a:srgbClr val="0070C0"/>
                </a:solidFill>
              </a:rPr>
              <a:t>il</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pris </a:t>
            </a:r>
            <a:r>
              <a:rPr lang="fr-FR" sz="2100" dirty="0" smtClean="0"/>
              <a:t>la rue du Grand Chemin.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 </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 </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poursuivi </a:t>
            </a:r>
            <a:r>
              <a:rPr lang="fr-FR" sz="2100" b="1" dirty="0" smtClean="0">
                <a:solidFill>
                  <a:srgbClr val="92D050"/>
                </a:solidFill>
              </a:rPr>
              <a:t>sa</a:t>
            </a:r>
            <a:r>
              <a:rPr lang="fr-FR" sz="2100" dirty="0" smtClean="0"/>
              <a:t> route </a:t>
            </a:r>
            <a:r>
              <a:rPr lang="fr-FR" sz="2100" dirty="0" smtClean="0"/>
              <a:t>jusqu’aux feux tricolores. Là,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fait </a:t>
            </a:r>
            <a:r>
              <a:rPr lang="fr-FR" sz="2100" dirty="0" smtClean="0"/>
              <a:t>demi-tour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 </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il</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 </a:t>
            </a:r>
            <a:r>
              <a:rPr lang="fr-FR" sz="2100" b="1" dirty="0" smtClean="0">
                <a:solidFill>
                  <a:srgbClr val="FF0000"/>
                </a:solidFill>
              </a:rPr>
              <a:t> </a:t>
            </a:r>
            <a:r>
              <a:rPr lang="fr-FR" sz="2100" dirty="0" smtClean="0"/>
              <a:t>devant </a:t>
            </a:r>
            <a:r>
              <a:rPr lang="fr-FR" sz="2100" dirty="0" smtClean="0"/>
              <a:t>le lavoir. A côté,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vu</a:t>
            </a:r>
            <a:r>
              <a:rPr lang="fr-FR" sz="2100" dirty="0" smtClean="0"/>
              <a:t> la maison de Pierre. Puis,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emprunté </a:t>
            </a:r>
            <a:r>
              <a:rPr lang="fr-FR" sz="2100" dirty="0" smtClean="0"/>
              <a:t>la rue de la Corderie.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longé </a:t>
            </a:r>
            <a:r>
              <a:rPr lang="fr-FR" sz="2100" dirty="0" smtClean="0"/>
              <a:t>le groupe scolaire Louis Aragon. Enfin,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 </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a:t>
            </a:r>
            <a:r>
              <a:rPr lang="fr-FR" sz="2100" dirty="0" smtClean="0"/>
              <a:t>école près de la poste.</a:t>
            </a:r>
          </a:p>
          <a:p>
            <a:pPr algn="just"/>
            <a:r>
              <a:rPr lang="fr-FR" sz="2100" dirty="0" smtClean="0"/>
              <a:t>A </a:t>
            </a:r>
            <a:r>
              <a:rPr lang="fr-FR" sz="2100" dirty="0" smtClean="0"/>
              <a:t>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Alors,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 </a:t>
            </a:r>
            <a:r>
              <a:rPr lang="fr-FR" sz="2100" b="1" dirty="0" smtClean="0">
                <a:solidFill>
                  <a:srgbClr val="FF0000"/>
                </a:solidFill>
              </a:rPr>
              <a:t> </a:t>
            </a:r>
            <a:r>
              <a:rPr lang="fr-FR" sz="2100" dirty="0" smtClean="0"/>
              <a:t>dans </a:t>
            </a:r>
            <a:r>
              <a:rPr lang="fr-FR" sz="2100" dirty="0" smtClean="0"/>
              <a:t>la classe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tracé </a:t>
            </a:r>
            <a:r>
              <a:rPr lang="fr-FR" sz="2100" dirty="0" smtClean="0"/>
              <a:t>l’itinéraire sur le plan du village. </a:t>
            </a:r>
            <a:r>
              <a:rPr lang="fr-FR" sz="2100" dirty="0" smtClean="0"/>
              <a:t>Ensuite, </a:t>
            </a:r>
            <a:r>
              <a:rPr lang="fr-FR" sz="2100" dirty="0" smtClean="0"/>
              <a:t>comme il ne pleuvait plus, </a:t>
            </a:r>
            <a:r>
              <a:rPr lang="fr-FR" sz="2100" b="1" dirty="0" smtClean="0">
                <a:solidFill>
                  <a:srgbClr val="0070C0"/>
                </a:solidFill>
              </a:rPr>
              <a:t>il</a:t>
            </a:r>
            <a:r>
              <a:rPr lang="fr-FR" sz="2100" dirty="0" smtClean="0"/>
              <a:t> </a:t>
            </a:r>
            <a:r>
              <a:rPr lang="fr-FR" sz="2100" b="1" u="sng" dirty="0" smtClean="0">
                <a:solidFill>
                  <a:srgbClr val="FF0000"/>
                </a:solidFill>
              </a:rPr>
              <a:t>est</a:t>
            </a:r>
            <a:r>
              <a:rPr lang="fr-FR" sz="2100" b="1" dirty="0" smtClean="0">
                <a:solidFill>
                  <a:srgbClr val="FF0000"/>
                </a:solidFill>
              </a:rPr>
              <a:t> allé</a:t>
            </a:r>
            <a:r>
              <a:rPr lang="fr-FR" sz="2100" b="1" u="sng" dirty="0" smtClean="0">
                <a:solidFill>
                  <a:srgbClr val="FF0000"/>
                </a:solidFill>
              </a:rPr>
              <a:t> </a:t>
            </a:r>
            <a:r>
              <a:rPr lang="fr-FR" sz="2100" b="1" dirty="0" smtClean="0">
                <a:solidFill>
                  <a:srgbClr val="FF0000"/>
                </a:solidFill>
              </a:rPr>
              <a:t> </a:t>
            </a:r>
            <a:r>
              <a:rPr lang="fr-FR" sz="2100" dirty="0" smtClean="0"/>
              <a:t>en récréation.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ils ont tourné à gauche. Sur la place du village, ils ont photographié la mairie.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ils ont photographié la mairie.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ils ont observé 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ils ont regardé 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dirty="0" smtClean="0"/>
              <a:t>Ils </a:t>
            </a:r>
            <a:r>
              <a:rPr lang="fr-FR" sz="2100" dirty="0" smtClean="0"/>
              <a:t>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a:t>
            </a:r>
            <a:r>
              <a:rPr lang="fr-FR" sz="2100" b="1" dirty="0" smtClean="0"/>
              <a:t>20 </a:t>
            </a:r>
            <a:r>
              <a:rPr lang="fr-FR" sz="2100" b="1" dirty="0" smtClean="0"/>
              <a:t>- Une sortie dans le village </a:t>
            </a:r>
            <a:r>
              <a:rPr lang="fr-FR" sz="2100" b="1" dirty="0" smtClean="0"/>
              <a:t>(2)</a:t>
            </a:r>
          </a:p>
          <a:p>
            <a:pPr algn="just"/>
            <a:endParaRPr lang="fr-FR" sz="2100" dirty="0" smtClean="0"/>
          </a:p>
          <a:p>
            <a:pPr algn="just"/>
            <a:r>
              <a:rPr lang="fr-FR" sz="2100" dirty="0" smtClean="0"/>
              <a:t>Hier</a:t>
            </a:r>
            <a:r>
              <a:rPr lang="fr-FR" sz="2100" dirty="0" smtClean="0"/>
              <a:t>, </a:t>
            </a:r>
            <a:r>
              <a:rPr lang="fr-FR" sz="2100" b="1" dirty="0" smtClean="0">
                <a:solidFill>
                  <a:srgbClr val="0070C0"/>
                </a:solidFill>
              </a:rPr>
              <a:t>le garçon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emporté </a:t>
            </a:r>
            <a:r>
              <a:rPr lang="fr-FR" sz="2100" dirty="0" smtClean="0"/>
              <a:t>une feuille et un crayon. </a:t>
            </a:r>
            <a:r>
              <a:rPr lang="fr-FR" sz="2100" b="1" dirty="0" smtClean="0">
                <a:solidFill>
                  <a:srgbClr val="0070C0"/>
                </a:solidFill>
              </a:rPr>
              <a:t>Il</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tourné </a:t>
            </a:r>
            <a:r>
              <a:rPr lang="fr-FR" sz="2100" dirty="0" smtClean="0"/>
              <a:t>à gauche. Sur la place du village,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photographié</a:t>
            </a:r>
            <a:r>
              <a:rPr lang="fr-FR" sz="2100" dirty="0" smtClean="0"/>
              <a:t> la </a:t>
            </a:r>
            <a:r>
              <a:rPr lang="fr-FR" sz="2100" dirty="0" smtClean="0"/>
              <a:t>mairie</a:t>
            </a:r>
            <a:r>
              <a:rPr lang="fr-FR" sz="2100" dirty="0" smtClean="0"/>
              <a:t>. À gauche, </a:t>
            </a:r>
            <a:r>
              <a:rPr lang="fr-FR" sz="2100" b="1" dirty="0" smtClean="0">
                <a:solidFill>
                  <a:srgbClr val="0070C0"/>
                </a:solidFill>
              </a:rPr>
              <a:t>il</a:t>
            </a:r>
            <a:r>
              <a:rPr lang="fr-FR" sz="2100" dirty="0" smtClean="0"/>
              <a:t> </a:t>
            </a:r>
            <a:r>
              <a:rPr lang="fr-FR" sz="2100" b="1" dirty="0" smtClean="0">
                <a:solidFill>
                  <a:srgbClr val="FF0000"/>
                </a:solidFill>
              </a:rPr>
              <a:t> a observé </a:t>
            </a:r>
            <a:r>
              <a:rPr lang="fr-FR" sz="2100" dirty="0" smtClean="0"/>
              <a:t>le monument aux morts. Ensuite, </a:t>
            </a:r>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regardé </a:t>
            </a:r>
            <a:r>
              <a:rPr lang="fr-FR" sz="2100" dirty="0" smtClean="0"/>
              <a:t>toutes les rues partant du rondpoint.</a:t>
            </a:r>
          </a:p>
          <a:p>
            <a:pPr algn="just"/>
            <a:r>
              <a:rPr lang="fr-FR" sz="2100" b="1" dirty="0" smtClean="0">
                <a:solidFill>
                  <a:srgbClr val="0070C0"/>
                </a:solidFill>
              </a:rPr>
              <a:t>Il</a:t>
            </a:r>
            <a:r>
              <a:rPr lang="fr-FR" sz="2100" dirty="0" smtClean="0"/>
              <a:t> </a:t>
            </a:r>
            <a:r>
              <a:rPr lang="fr-FR" sz="2100" b="1" dirty="0" smtClean="0">
                <a:solidFill>
                  <a:srgbClr val="FF0000"/>
                </a:solidFill>
              </a:rPr>
              <a:t>a </a:t>
            </a:r>
            <a:r>
              <a:rPr lang="fr-FR" sz="2100" b="1" dirty="0" smtClean="0">
                <a:solidFill>
                  <a:srgbClr val="FF0000"/>
                </a:solidFill>
              </a:rPr>
              <a:t>lu </a:t>
            </a:r>
            <a:r>
              <a:rPr lang="fr-FR" sz="2100" dirty="0" smtClean="0"/>
              <a:t>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a:t>
            </a:r>
            <a:r>
              <a:rPr lang="fr-FR" sz="2100" dirty="0" smtClean="0"/>
              <a:t>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7150</Words>
  <Application>Microsoft Office PowerPoint</Application>
  <PresentationFormat>Affichage à l'écran (4:3)</PresentationFormat>
  <Paragraphs>182</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26</cp:revision>
  <dcterms:created xsi:type="dcterms:W3CDTF">2019-08-27T10:27:45Z</dcterms:created>
  <dcterms:modified xsi:type="dcterms:W3CDTF">2021-03-03T08:54:51Z</dcterms:modified>
</cp:coreProperties>
</file>