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95" r:id="rId2"/>
    <p:sldId id="296" r:id="rId3"/>
    <p:sldId id="297" r:id="rId4"/>
    <p:sldId id="298" r:id="rId5"/>
    <p:sldId id="299" r:id="rId6"/>
    <p:sldId id="300" r:id="rId7"/>
    <p:sldId id="301" r:id="rId8"/>
    <p:sldId id="302" r:id="rId9"/>
    <p:sldId id="303" r:id="rId10"/>
    <p:sldId id="304" r:id="rId11"/>
    <p:sldId id="305" r:id="rId12"/>
    <p:sldId id="306" r:id="rId13"/>
    <p:sldId id="307" r:id="rId14"/>
    <p:sldId id="308" r:id="rId15"/>
    <p:sldId id="309" r:id="rId16"/>
    <p:sldId id="310" r:id="rId17"/>
    <p:sldId id="311" r:id="rId18"/>
    <p:sldId id="312" r:id="rId19"/>
    <p:sldId id="313" r:id="rId20"/>
    <p:sldId id="314" r:id="rId21"/>
    <p:sldId id="315" r:id="rId22"/>
    <p:sldId id="316" r:id="rId23"/>
    <p:sldId id="317" r:id="rId24"/>
    <p:sldId id="320" r:id="rId25"/>
    <p:sldId id="318" r:id="rId26"/>
    <p:sldId id="319" r:id="rId27"/>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vertBarState="maximized">
    <p:restoredLeft sz="15735" autoAdjust="0"/>
    <p:restoredTop sz="94660"/>
  </p:normalViewPr>
  <p:slideViewPr>
    <p:cSldViewPr>
      <p:cViewPr varScale="1">
        <p:scale>
          <a:sx n="73" d="100"/>
          <a:sy n="73" d="100"/>
        </p:scale>
        <p:origin x="-1062" y="-10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Cliquez pour modifier le style du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Cliquez pour modifier le style des sous-titres du masque</a:t>
            </a:r>
            <a:endParaRPr lang="fr-FR"/>
          </a:p>
        </p:txBody>
      </p:sp>
      <p:sp>
        <p:nvSpPr>
          <p:cNvPr id="4" name="Espace réservé de la date 3"/>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Cliquez pour modifier le style du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u contenu 2"/>
          <p:cNvSpPr>
            <a:spLocks noGrp="1"/>
          </p:cNvSpPr>
          <p:nvPr>
            <p:ph idx="1"/>
          </p:nvPr>
        </p:nvSpPr>
        <p:spPr/>
        <p:txBody>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Cliquez pour modifier le style du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Cliquez pour modifier les styles du texte du masque</a:t>
            </a:r>
          </a:p>
        </p:txBody>
      </p:sp>
      <p:sp>
        <p:nvSpPr>
          <p:cNvPr id="4" name="Espace réservé de la date 3"/>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Cliquez pour modifier le style du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e la date 2"/>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Cliquez pour modifier le style du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Cliquez pour modifier le style du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3483543A-B875-409D-A817-2F22C009F1BC}" type="datetimeFigureOut">
              <a:rPr lang="fr-FR" smtClean="0"/>
              <a:pPr/>
              <a:t>03/03/2021</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2DDA457E-ED4E-4E72-8FD4-047F9510797C}" type="slidenum">
              <a:rPr lang="fr-FR" smtClean="0"/>
              <a:pPr/>
              <a:t>‹N°›</a:t>
            </a:fld>
            <a:endParaRPr lang="fr-F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Cliquez pour modifier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483543A-B875-409D-A817-2F22C009F1BC}" type="datetimeFigureOut">
              <a:rPr lang="fr-FR" smtClean="0"/>
              <a:pPr/>
              <a:t>03/03/2021</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DDA457E-ED4E-4E72-8FD4-047F9510797C}" type="slidenum">
              <a:rPr lang="fr-FR" smtClean="0"/>
              <a:pPr/>
              <a:t>‹N°›</a:t>
            </a:fld>
            <a:endParaRPr lang="fr-F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les élèves ont fait une sortie dans le village. Ils ont emporté une feuille et un crayon. Ils ont quitté l’école et ils ont tourné à gauche. Sur la place du village, ils ont photographié la mairie. À gauche, ils ont observé le monument aux morts. Ensuite, ils ont regardé toutes les rues partant du rondpoint.</a:t>
            </a:r>
          </a:p>
          <a:p>
            <a:pPr algn="just"/>
            <a:r>
              <a:rPr lang="fr-FR" sz="2100" dirty="0" smtClean="0"/>
              <a:t>Ils ont lu leur nom. A droite de la mairie, ils ont vu 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arrivé</a:t>
            </a:r>
            <a:r>
              <a:rPr lang="fr-FR" sz="2100" b="1" u="sng" dirty="0" smtClean="0">
                <a:solidFill>
                  <a:srgbClr val="FF0000"/>
                </a:solidFill>
              </a:rPr>
              <a:t>e</a:t>
            </a:r>
            <a:r>
              <a:rPr lang="fr-FR" sz="2100" b="1" dirty="0" smtClean="0">
                <a:solidFill>
                  <a:srgbClr val="FF0000"/>
                </a:solidFill>
              </a:rPr>
              <a:t> </a:t>
            </a:r>
            <a:r>
              <a:rPr lang="fr-FR" sz="2100" dirty="0" smtClean="0"/>
              <a:t>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arrivé</a:t>
            </a:r>
            <a:r>
              <a:rPr lang="fr-FR" sz="2100" b="1" u="sng" dirty="0" smtClean="0">
                <a:solidFill>
                  <a:srgbClr val="FF0000"/>
                </a:solidFill>
              </a:rPr>
              <a:t>e</a:t>
            </a:r>
            <a:r>
              <a:rPr lang="fr-FR" sz="2100" b="1" dirty="0" smtClean="0">
                <a:solidFill>
                  <a:srgbClr val="FF0000"/>
                </a:solidFill>
              </a:rPr>
              <a:t> </a:t>
            </a:r>
            <a:r>
              <a:rPr lang="fr-FR" sz="2100" dirty="0" smtClean="0"/>
              <a:t>devant le lavoir. A côté,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Ils ont emporté une feuille et un crayon. Ils ont quitté l’école et ils ont tourné à gauche. Sur la place du village, ils ont photographié la mairie. À gauche, ils ont observé le monument aux morts. Ensuite, ils ont regardé toutes les rues partant du rondpoint.</a:t>
            </a:r>
          </a:p>
          <a:p>
            <a:pPr algn="just"/>
            <a:r>
              <a:rPr lang="fr-FR" sz="2100" dirty="0" smtClean="0"/>
              <a:t>Ils ont lu leur nom. A droite de la mairie, ils ont vu 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arrivé</a:t>
            </a:r>
            <a:r>
              <a:rPr lang="fr-FR" sz="2100" b="1" u="sng" dirty="0" smtClean="0">
                <a:solidFill>
                  <a:srgbClr val="FF0000"/>
                </a:solidFill>
              </a:rPr>
              <a:t>e</a:t>
            </a:r>
            <a:r>
              <a:rPr lang="fr-FR" sz="2100" b="1" dirty="0" smtClean="0">
                <a:solidFill>
                  <a:srgbClr val="FF0000"/>
                </a:solidFill>
              </a:rPr>
              <a:t> </a:t>
            </a:r>
            <a:r>
              <a:rPr lang="fr-FR" sz="2100" dirty="0" smtClean="0"/>
              <a:t>devant le lavoir. A côté,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la maison de Pierre. Puis, </a:t>
            </a:r>
            <a:r>
              <a:rPr lang="fr-FR" sz="2100" b="1" dirty="0" smtClean="0">
                <a:solidFill>
                  <a:srgbClr val="0070C0"/>
                </a:solidFill>
              </a:rPr>
              <a:t>elle</a:t>
            </a:r>
            <a:r>
              <a:rPr lang="fr-FR" sz="2100" dirty="0" smtClean="0"/>
              <a:t> </a:t>
            </a:r>
            <a:r>
              <a:rPr lang="fr-FR" sz="2100" b="1" dirty="0" smtClean="0">
                <a:solidFill>
                  <a:srgbClr val="FF0000"/>
                </a:solidFill>
              </a:rPr>
              <a:t>a emprunté </a:t>
            </a:r>
            <a:r>
              <a:rPr lang="fr-FR" sz="2100" dirty="0" smtClean="0"/>
              <a:t>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arrivé</a:t>
            </a:r>
            <a:r>
              <a:rPr lang="fr-FR" sz="2100" b="1" u="sng" dirty="0" smtClean="0">
                <a:solidFill>
                  <a:srgbClr val="FF0000"/>
                </a:solidFill>
              </a:rPr>
              <a:t>e</a:t>
            </a:r>
            <a:r>
              <a:rPr lang="fr-FR" sz="2100" b="1" dirty="0" smtClean="0">
                <a:solidFill>
                  <a:srgbClr val="FF0000"/>
                </a:solidFill>
              </a:rPr>
              <a:t> </a:t>
            </a:r>
            <a:r>
              <a:rPr lang="fr-FR" sz="2100" dirty="0" smtClean="0"/>
              <a:t>devant le lavoir. A côté,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la maison de Pierre. Puis, </a:t>
            </a:r>
            <a:r>
              <a:rPr lang="fr-FR" sz="2100" b="1" dirty="0" smtClean="0">
                <a:solidFill>
                  <a:srgbClr val="0070C0"/>
                </a:solidFill>
              </a:rPr>
              <a:t>elle</a:t>
            </a:r>
            <a:r>
              <a:rPr lang="fr-FR" sz="2100" dirty="0" smtClean="0"/>
              <a:t> </a:t>
            </a:r>
            <a:r>
              <a:rPr lang="fr-FR" sz="2100" b="1" dirty="0" smtClean="0">
                <a:solidFill>
                  <a:srgbClr val="FF0000"/>
                </a:solidFill>
              </a:rPr>
              <a:t>a emprunté </a:t>
            </a:r>
            <a:r>
              <a:rPr lang="fr-FR" sz="2100" dirty="0" smtClean="0"/>
              <a:t>la rue de la Corderie. </a:t>
            </a:r>
            <a:r>
              <a:rPr lang="fr-FR" sz="2100" b="1" dirty="0" smtClean="0">
                <a:solidFill>
                  <a:srgbClr val="0070C0"/>
                </a:solidFill>
              </a:rPr>
              <a:t>Elle</a:t>
            </a:r>
            <a:r>
              <a:rPr lang="fr-FR" sz="2100" dirty="0" smtClean="0"/>
              <a:t> </a:t>
            </a:r>
            <a:r>
              <a:rPr lang="fr-FR" sz="2100" b="1" dirty="0" smtClean="0">
                <a:solidFill>
                  <a:srgbClr val="FF0000"/>
                </a:solidFill>
              </a:rPr>
              <a:t>a longé </a:t>
            </a:r>
            <a:r>
              <a:rPr lang="fr-FR" sz="2100" dirty="0" smtClean="0"/>
              <a:t>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arrivé</a:t>
            </a:r>
            <a:r>
              <a:rPr lang="fr-FR" sz="2100" b="1" u="sng" dirty="0" smtClean="0">
                <a:solidFill>
                  <a:srgbClr val="FF0000"/>
                </a:solidFill>
              </a:rPr>
              <a:t>e</a:t>
            </a:r>
            <a:r>
              <a:rPr lang="fr-FR" sz="2100" b="1" dirty="0" smtClean="0">
                <a:solidFill>
                  <a:srgbClr val="FF0000"/>
                </a:solidFill>
              </a:rPr>
              <a:t> </a:t>
            </a:r>
            <a:r>
              <a:rPr lang="fr-FR" sz="2100" dirty="0" smtClean="0"/>
              <a:t>devant le lavoir. A côté,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la maison de Pierre. Puis, </a:t>
            </a:r>
            <a:r>
              <a:rPr lang="fr-FR" sz="2100" b="1" dirty="0" smtClean="0">
                <a:solidFill>
                  <a:srgbClr val="0070C0"/>
                </a:solidFill>
              </a:rPr>
              <a:t>elle</a:t>
            </a:r>
            <a:r>
              <a:rPr lang="fr-FR" sz="2100" dirty="0" smtClean="0"/>
              <a:t> </a:t>
            </a:r>
            <a:r>
              <a:rPr lang="fr-FR" sz="2100" b="1" dirty="0" smtClean="0">
                <a:solidFill>
                  <a:srgbClr val="FF0000"/>
                </a:solidFill>
              </a:rPr>
              <a:t>a emprunté </a:t>
            </a:r>
            <a:r>
              <a:rPr lang="fr-FR" sz="2100" dirty="0" smtClean="0"/>
              <a:t>la rue de la Corderie. </a:t>
            </a:r>
            <a:r>
              <a:rPr lang="fr-FR" sz="2100" b="1" dirty="0" smtClean="0">
                <a:solidFill>
                  <a:srgbClr val="0070C0"/>
                </a:solidFill>
              </a:rPr>
              <a:t>Elle</a:t>
            </a:r>
            <a:r>
              <a:rPr lang="fr-FR" sz="2100" dirty="0" smtClean="0"/>
              <a:t> </a:t>
            </a:r>
            <a:r>
              <a:rPr lang="fr-FR" sz="2100" b="1" dirty="0" smtClean="0">
                <a:solidFill>
                  <a:srgbClr val="FF0000"/>
                </a:solidFill>
              </a:rPr>
              <a:t>a longé </a:t>
            </a:r>
            <a:r>
              <a:rPr lang="fr-FR" sz="2100" dirty="0" smtClean="0"/>
              <a:t>le groupe scolaire Louis Aragon. Enfin,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revenu</a:t>
            </a:r>
            <a:r>
              <a:rPr lang="fr-FR" sz="2100" b="1" u="sng" dirty="0" smtClean="0">
                <a:solidFill>
                  <a:srgbClr val="FF0000"/>
                </a:solidFill>
              </a:rPr>
              <a:t>e</a:t>
            </a:r>
            <a:r>
              <a:rPr lang="fr-FR" sz="2100" b="1" dirty="0" smtClean="0">
                <a:solidFill>
                  <a:srgbClr val="FF0000"/>
                </a:solidFill>
              </a:rPr>
              <a:t> </a:t>
            </a:r>
            <a:r>
              <a:rPr lang="fr-FR" sz="2100" dirty="0" smtClean="0"/>
              <a:t>à </a:t>
            </a:r>
            <a:r>
              <a:rPr lang="fr-FR" sz="2100" b="1" dirty="0" smtClean="0">
                <a:solidFill>
                  <a:srgbClr val="92D050"/>
                </a:solidFill>
              </a:rPr>
              <a:t>son</a:t>
            </a:r>
            <a:r>
              <a:rPr lang="fr-FR" sz="2100" dirty="0" smtClean="0"/>
              <a:t>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arrivé</a:t>
            </a:r>
            <a:r>
              <a:rPr lang="fr-FR" sz="2100" b="1" u="sng" dirty="0" smtClean="0">
                <a:solidFill>
                  <a:srgbClr val="FF0000"/>
                </a:solidFill>
              </a:rPr>
              <a:t>e</a:t>
            </a:r>
            <a:r>
              <a:rPr lang="fr-FR" sz="2100" b="1" dirty="0" smtClean="0">
                <a:solidFill>
                  <a:srgbClr val="FF0000"/>
                </a:solidFill>
              </a:rPr>
              <a:t> </a:t>
            </a:r>
            <a:r>
              <a:rPr lang="fr-FR" sz="2100" dirty="0" smtClean="0"/>
              <a:t>devant le lavoir. A côté,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la maison de Pierre. Puis, </a:t>
            </a:r>
            <a:r>
              <a:rPr lang="fr-FR" sz="2100" b="1" dirty="0" smtClean="0">
                <a:solidFill>
                  <a:srgbClr val="0070C0"/>
                </a:solidFill>
              </a:rPr>
              <a:t>elle</a:t>
            </a:r>
            <a:r>
              <a:rPr lang="fr-FR" sz="2100" dirty="0" smtClean="0"/>
              <a:t> </a:t>
            </a:r>
            <a:r>
              <a:rPr lang="fr-FR" sz="2100" b="1" dirty="0" smtClean="0">
                <a:solidFill>
                  <a:srgbClr val="FF0000"/>
                </a:solidFill>
              </a:rPr>
              <a:t>a emprunté </a:t>
            </a:r>
            <a:r>
              <a:rPr lang="fr-FR" sz="2100" dirty="0" smtClean="0"/>
              <a:t>la rue de la Corderie. </a:t>
            </a:r>
            <a:r>
              <a:rPr lang="fr-FR" sz="2100" b="1" dirty="0" smtClean="0">
                <a:solidFill>
                  <a:srgbClr val="0070C0"/>
                </a:solidFill>
              </a:rPr>
              <a:t>Elle</a:t>
            </a:r>
            <a:r>
              <a:rPr lang="fr-FR" sz="2100" dirty="0" smtClean="0"/>
              <a:t> </a:t>
            </a:r>
            <a:r>
              <a:rPr lang="fr-FR" sz="2100" b="1" dirty="0" smtClean="0">
                <a:solidFill>
                  <a:srgbClr val="FF0000"/>
                </a:solidFill>
              </a:rPr>
              <a:t>a longé </a:t>
            </a:r>
            <a:r>
              <a:rPr lang="fr-FR" sz="2100" dirty="0" smtClean="0"/>
              <a:t>le groupe scolaire Louis Aragon. Enfin,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revenu</a:t>
            </a:r>
            <a:r>
              <a:rPr lang="fr-FR" sz="2100" b="1" u="sng" dirty="0" smtClean="0">
                <a:solidFill>
                  <a:srgbClr val="FF0000"/>
                </a:solidFill>
              </a:rPr>
              <a:t>e</a:t>
            </a:r>
            <a:r>
              <a:rPr lang="fr-FR" sz="2100" b="1" dirty="0" smtClean="0">
                <a:solidFill>
                  <a:srgbClr val="FF0000"/>
                </a:solidFill>
              </a:rPr>
              <a:t> </a:t>
            </a:r>
            <a:r>
              <a:rPr lang="fr-FR" sz="2100" dirty="0" smtClean="0"/>
              <a:t>à </a:t>
            </a:r>
            <a:r>
              <a:rPr lang="fr-FR" sz="2100" b="1" dirty="0" smtClean="0">
                <a:solidFill>
                  <a:srgbClr val="92D050"/>
                </a:solidFill>
              </a:rPr>
              <a:t>son</a:t>
            </a:r>
            <a:r>
              <a:rPr lang="fr-FR" sz="2100" dirty="0" smtClean="0"/>
              <a:t> école près de la poste.</a:t>
            </a:r>
          </a:p>
          <a:p>
            <a:pPr algn="just"/>
            <a:r>
              <a:rPr lang="fr-FR" sz="2100" dirty="0" smtClean="0"/>
              <a:t>A ce moment-là, il a commencé à pleuvoir. Pourtant, à </a:t>
            </a:r>
            <a:r>
              <a:rPr lang="fr-FR" sz="2100" b="1" dirty="0" smtClean="0">
                <a:solidFill>
                  <a:srgbClr val="92D050"/>
                </a:solidFill>
              </a:rPr>
              <a:t>son</a:t>
            </a:r>
            <a:r>
              <a:rPr lang="fr-FR" sz="2100" dirty="0" smtClean="0"/>
              <a:t> départ </a:t>
            </a:r>
            <a:r>
              <a:rPr lang="fr-FR" sz="2100" dirty="0" smtClean="0"/>
              <a:t>de l’école, il faisait beau. </a:t>
            </a:r>
            <a:r>
              <a:rPr lang="fr-FR" sz="2100" dirty="0" smtClean="0"/>
              <a:t>Alors, ils sont rentrés dans la classe et ils ont tracé l’itinéraire sur le plan du village. Ensuite, comme il ne pleuvait plus, ils sont allés en récréation.</a:t>
            </a:r>
            <a:endParaRPr lang="fr-FR" sz="2100" dirty="0" smtClean="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arrivé</a:t>
            </a:r>
            <a:r>
              <a:rPr lang="fr-FR" sz="2100" b="1" u="sng" dirty="0" smtClean="0">
                <a:solidFill>
                  <a:srgbClr val="FF0000"/>
                </a:solidFill>
              </a:rPr>
              <a:t>e</a:t>
            </a:r>
            <a:r>
              <a:rPr lang="fr-FR" sz="2100" b="1" dirty="0" smtClean="0">
                <a:solidFill>
                  <a:srgbClr val="FF0000"/>
                </a:solidFill>
              </a:rPr>
              <a:t> </a:t>
            </a:r>
            <a:r>
              <a:rPr lang="fr-FR" sz="2100" dirty="0" smtClean="0"/>
              <a:t>devant le lavoir. A côté,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la maison de Pierre. Puis, </a:t>
            </a:r>
            <a:r>
              <a:rPr lang="fr-FR" sz="2100" b="1" dirty="0" smtClean="0">
                <a:solidFill>
                  <a:srgbClr val="0070C0"/>
                </a:solidFill>
              </a:rPr>
              <a:t>elle</a:t>
            </a:r>
            <a:r>
              <a:rPr lang="fr-FR" sz="2100" dirty="0" smtClean="0"/>
              <a:t> </a:t>
            </a:r>
            <a:r>
              <a:rPr lang="fr-FR" sz="2100" b="1" dirty="0" smtClean="0">
                <a:solidFill>
                  <a:srgbClr val="FF0000"/>
                </a:solidFill>
              </a:rPr>
              <a:t>a emprunté </a:t>
            </a:r>
            <a:r>
              <a:rPr lang="fr-FR" sz="2100" dirty="0" smtClean="0"/>
              <a:t>la rue de la Corderie. </a:t>
            </a:r>
            <a:r>
              <a:rPr lang="fr-FR" sz="2100" b="1" dirty="0" smtClean="0">
                <a:solidFill>
                  <a:srgbClr val="0070C0"/>
                </a:solidFill>
              </a:rPr>
              <a:t>Elle</a:t>
            </a:r>
            <a:r>
              <a:rPr lang="fr-FR" sz="2100" dirty="0" smtClean="0"/>
              <a:t> </a:t>
            </a:r>
            <a:r>
              <a:rPr lang="fr-FR" sz="2100" b="1" dirty="0" smtClean="0">
                <a:solidFill>
                  <a:srgbClr val="FF0000"/>
                </a:solidFill>
              </a:rPr>
              <a:t>a longé </a:t>
            </a:r>
            <a:r>
              <a:rPr lang="fr-FR" sz="2100" dirty="0" smtClean="0"/>
              <a:t>le groupe scolaire Louis Aragon. Enfin,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revenu</a:t>
            </a:r>
            <a:r>
              <a:rPr lang="fr-FR" sz="2100" b="1" u="sng" dirty="0" smtClean="0">
                <a:solidFill>
                  <a:srgbClr val="FF0000"/>
                </a:solidFill>
              </a:rPr>
              <a:t>e</a:t>
            </a:r>
            <a:r>
              <a:rPr lang="fr-FR" sz="2100" b="1" dirty="0" smtClean="0">
                <a:solidFill>
                  <a:srgbClr val="FF0000"/>
                </a:solidFill>
              </a:rPr>
              <a:t> </a:t>
            </a:r>
            <a:r>
              <a:rPr lang="fr-FR" sz="2100" dirty="0" smtClean="0"/>
              <a:t>à </a:t>
            </a:r>
            <a:r>
              <a:rPr lang="fr-FR" sz="2100" b="1" dirty="0" smtClean="0">
                <a:solidFill>
                  <a:srgbClr val="92D050"/>
                </a:solidFill>
              </a:rPr>
              <a:t>son</a:t>
            </a:r>
            <a:r>
              <a:rPr lang="fr-FR" sz="2100" dirty="0" smtClean="0"/>
              <a:t> école près de la poste.</a:t>
            </a:r>
          </a:p>
          <a:p>
            <a:pPr algn="just"/>
            <a:r>
              <a:rPr lang="fr-FR" sz="2100" dirty="0" smtClean="0"/>
              <a:t>A ce moment-là, il a commencé à pleuvoir. Pourtant, à </a:t>
            </a:r>
            <a:r>
              <a:rPr lang="fr-FR" sz="2100" b="1" dirty="0" smtClean="0">
                <a:solidFill>
                  <a:srgbClr val="92D050"/>
                </a:solidFill>
              </a:rPr>
              <a:t>son</a:t>
            </a:r>
            <a:r>
              <a:rPr lang="fr-FR" sz="2100" dirty="0" smtClean="0"/>
              <a:t> départ </a:t>
            </a:r>
            <a:r>
              <a:rPr lang="fr-FR" sz="2100" dirty="0" smtClean="0"/>
              <a:t>de l’école, il faisait beau. Alors,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rentré</a:t>
            </a:r>
            <a:r>
              <a:rPr lang="fr-FR" sz="2100" b="1" u="sng" dirty="0" smtClean="0">
                <a:solidFill>
                  <a:srgbClr val="FF0000"/>
                </a:solidFill>
              </a:rPr>
              <a:t>e</a:t>
            </a:r>
            <a:r>
              <a:rPr lang="fr-FR" sz="2100" b="1" dirty="0" smtClean="0">
                <a:solidFill>
                  <a:srgbClr val="FF0000"/>
                </a:solidFill>
              </a:rPr>
              <a:t> </a:t>
            </a:r>
            <a:r>
              <a:rPr lang="fr-FR" sz="2100" dirty="0" smtClean="0"/>
              <a:t>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arrivé</a:t>
            </a:r>
            <a:r>
              <a:rPr lang="fr-FR" sz="2100" b="1" u="sng" dirty="0" smtClean="0">
                <a:solidFill>
                  <a:srgbClr val="FF0000"/>
                </a:solidFill>
              </a:rPr>
              <a:t>e</a:t>
            </a:r>
            <a:r>
              <a:rPr lang="fr-FR" sz="2100" b="1" dirty="0" smtClean="0">
                <a:solidFill>
                  <a:srgbClr val="FF0000"/>
                </a:solidFill>
              </a:rPr>
              <a:t> </a:t>
            </a:r>
            <a:r>
              <a:rPr lang="fr-FR" sz="2100" dirty="0" smtClean="0"/>
              <a:t>devant le lavoir. A côté,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la maison de Pierre. Puis, </a:t>
            </a:r>
            <a:r>
              <a:rPr lang="fr-FR" sz="2100" b="1" dirty="0" smtClean="0">
                <a:solidFill>
                  <a:srgbClr val="0070C0"/>
                </a:solidFill>
              </a:rPr>
              <a:t>elle</a:t>
            </a:r>
            <a:r>
              <a:rPr lang="fr-FR" sz="2100" dirty="0" smtClean="0"/>
              <a:t> </a:t>
            </a:r>
            <a:r>
              <a:rPr lang="fr-FR" sz="2100" b="1" dirty="0" smtClean="0">
                <a:solidFill>
                  <a:srgbClr val="FF0000"/>
                </a:solidFill>
              </a:rPr>
              <a:t>a emprunté </a:t>
            </a:r>
            <a:r>
              <a:rPr lang="fr-FR" sz="2100" dirty="0" smtClean="0"/>
              <a:t>la rue de la Corderie. </a:t>
            </a:r>
            <a:r>
              <a:rPr lang="fr-FR" sz="2100" b="1" dirty="0" smtClean="0">
                <a:solidFill>
                  <a:srgbClr val="0070C0"/>
                </a:solidFill>
              </a:rPr>
              <a:t>Elle</a:t>
            </a:r>
            <a:r>
              <a:rPr lang="fr-FR" sz="2100" dirty="0" smtClean="0"/>
              <a:t> </a:t>
            </a:r>
            <a:r>
              <a:rPr lang="fr-FR" sz="2100" b="1" dirty="0" smtClean="0">
                <a:solidFill>
                  <a:srgbClr val="FF0000"/>
                </a:solidFill>
              </a:rPr>
              <a:t>a longé </a:t>
            </a:r>
            <a:r>
              <a:rPr lang="fr-FR" sz="2100" dirty="0" smtClean="0"/>
              <a:t>le groupe scolaire Louis Aragon. Enfin,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revenu</a:t>
            </a:r>
            <a:r>
              <a:rPr lang="fr-FR" sz="2100" b="1" u="sng" dirty="0" smtClean="0">
                <a:solidFill>
                  <a:srgbClr val="FF0000"/>
                </a:solidFill>
              </a:rPr>
              <a:t>e</a:t>
            </a:r>
            <a:r>
              <a:rPr lang="fr-FR" sz="2100" b="1" dirty="0" smtClean="0">
                <a:solidFill>
                  <a:srgbClr val="FF0000"/>
                </a:solidFill>
              </a:rPr>
              <a:t> </a:t>
            </a:r>
            <a:r>
              <a:rPr lang="fr-FR" sz="2100" dirty="0" smtClean="0"/>
              <a:t>à </a:t>
            </a:r>
            <a:r>
              <a:rPr lang="fr-FR" sz="2100" b="1" dirty="0" smtClean="0">
                <a:solidFill>
                  <a:srgbClr val="92D050"/>
                </a:solidFill>
              </a:rPr>
              <a:t>son</a:t>
            </a:r>
            <a:r>
              <a:rPr lang="fr-FR" sz="2100" dirty="0" smtClean="0"/>
              <a:t> école près de la poste.</a:t>
            </a:r>
          </a:p>
          <a:p>
            <a:pPr algn="just"/>
            <a:r>
              <a:rPr lang="fr-FR" sz="2100" dirty="0" smtClean="0"/>
              <a:t>A ce moment-là, il a commencé à pleuvoir. Pourtant, à </a:t>
            </a:r>
            <a:r>
              <a:rPr lang="fr-FR" sz="2100" b="1" dirty="0" smtClean="0">
                <a:solidFill>
                  <a:srgbClr val="92D050"/>
                </a:solidFill>
              </a:rPr>
              <a:t>son </a:t>
            </a:r>
            <a:r>
              <a:rPr lang="fr-FR" sz="2100" dirty="0" smtClean="0"/>
              <a:t>départ </a:t>
            </a:r>
            <a:r>
              <a:rPr lang="fr-FR" sz="2100" dirty="0" smtClean="0"/>
              <a:t>de l’école, il faisait beau. Alors,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rentré</a:t>
            </a:r>
            <a:r>
              <a:rPr lang="fr-FR" sz="2100" b="1" u="sng" dirty="0" smtClean="0">
                <a:solidFill>
                  <a:srgbClr val="FF0000"/>
                </a:solidFill>
              </a:rPr>
              <a:t>e</a:t>
            </a:r>
            <a:r>
              <a:rPr lang="fr-FR" sz="2100" b="1" dirty="0" smtClean="0">
                <a:solidFill>
                  <a:srgbClr val="FF0000"/>
                </a:solidFill>
              </a:rPr>
              <a:t> </a:t>
            </a:r>
            <a:r>
              <a:rPr lang="fr-FR" sz="2100" dirty="0" smtClean="0"/>
              <a:t>dans la classe et </a:t>
            </a:r>
            <a:r>
              <a:rPr lang="fr-FR" sz="2100" b="1" dirty="0" smtClean="0">
                <a:solidFill>
                  <a:srgbClr val="0070C0"/>
                </a:solidFill>
              </a:rPr>
              <a:t>elle</a:t>
            </a:r>
            <a:r>
              <a:rPr lang="fr-FR" sz="2100" dirty="0" smtClean="0"/>
              <a:t> </a:t>
            </a:r>
            <a:r>
              <a:rPr lang="fr-FR" sz="2100" b="1" dirty="0" smtClean="0">
                <a:solidFill>
                  <a:srgbClr val="FF0000"/>
                </a:solidFill>
              </a:rPr>
              <a:t>a tracé </a:t>
            </a:r>
            <a:r>
              <a:rPr lang="fr-FR" sz="2100" dirty="0" smtClean="0"/>
              <a:t>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l’église.</a:t>
            </a:r>
          </a:p>
          <a:p>
            <a:pPr algn="just"/>
            <a:r>
              <a:rPr lang="fr-FR" sz="2100" dirty="0" smtClean="0"/>
              <a:t>Puis, </a:t>
            </a:r>
            <a:r>
              <a:rPr lang="fr-FR" sz="2100" b="1" dirty="0" smtClean="0">
                <a:solidFill>
                  <a:srgbClr val="0070C0"/>
                </a:solidFill>
              </a:rPr>
              <a:t>elle</a:t>
            </a:r>
            <a:r>
              <a:rPr lang="fr-FR" sz="2100" dirty="0" smtClean="0"/>
              <a:t> </a:t>
            </a:r>
            <a:r>
              <a:rPr lang="fr-FR" sz="2100" b="1" dirty="0" smtClean="0">
                <a:solidFill>
                  <a:srgbClr val="FF0000"/>
                </a:solidFill>
              </a:rPr>
              <a:t>a pris </a:t>
            </a:r>
            <a:r>
              <a:rPr lang="fr-FR" sz="2100" dirty="0" smtClean="0"/>
              <a:t>la rue du Grand Chemin.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passé</a:t>
            </a:r>
            <a:r>
              <a:rPr lang="fr-FR" sz="2100" b="1" u="sng" dirty="0" smtClean="0">
                <a:solidFill>
                  <a:srgbClr val="FF0000"/>
                </a:solidFill>
              </a:rPr>
              <a:t>e</a:t>
            </a:r>
            <a:r>
              <a:rPr lang="fr-FR" sz="2100" b="1" dirty="0" smtClean="0">
                <a:solidFill>
                  <a:srgbClr val="FF0000"/>
                </a:solidFill>
              </a:rPr>
              <a:t> </a:t>
            </a:r>
            <a:r>
              <a:rPr lang="fr-FR" sz="2100" dirty="0" smtClean="0"/>
              <a:t>devant la salle des fêtes. Près de la boulangerie,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resté</a:t>
            </a:r>
            <a:r>
              <a:rPr lang="fr-FR" sz="2100" b="1" u="sng" dirty="0" smtClean="0">
                <a:solidFill>
                  <a:srgbClr val="FF0000"/>
                </a:solidFill>
              </a:rPr>
              <a:t>e</a:t>
            </a:r>
            <a:r>
              <a:rPr lang="fr-FR" sz="2100" b="1" dirty="0" smtClean="0">
                <a:solidFill>
                  <a:srgbClr val="FF0000"/>
                </a:solidFill>
              </a:rPr>
              <a:t> </a:t>
            </a:r>
            <a:r>
              <a:rPr lang="fr-FR" sz="2100" dirty="0" smtClean="0"/>
              <a:t>un moment devant le magasin de la fleuriste pour dessiner sa vitrine. </a:t>
            </a:r>
            <a:r>
              <a:rPr lang="fr-FR" sz="2100" b="1" dirty="0" smtClean="0">
                <a:solidFill>
                  <a:srgbClr val="0070C0"/>
                </a:solidFill>
              </a:rPr>
              <a:t>Elle</a:t>
            </a:r>
            <a:r>
              <a:rPr lang="fr-FR" sz="2100" dirty="0" smtClean="0"/>
              <a:t> </a:t>
            </a:r>
            <a:r>
              <a:rPr lang="fr-FR" sz="2100" b="1" dirty="0" smtClean="0">
                <a:solidFill>
                  <a:srgbClr val="FF0000"/>
                </a:solidFill>
              </a:rPr>
              <a:t>a poursuivi </a:t>
            </a:r>
            <a:r>
              <a:rPr lang="fr-FR" sz="2100" b="1" dirty="0" smtClean="0">
                <a:solidFill>
                  <a:srgbClr val="92D050"/>
                </a:solidFill>
              </a:rPr>
              <a:t>sa</a:t>
            </a:r>
            <a:r>
              <a:rPr lang="fr-FR" sz="2100" dirty="0" smtClean="0"/>
              <a:t> route jusqu’aux feux tricolores. Là, </a:t>
            </a:r>
            <a:r>
              <a:rPr lang="fr-FR" sz="2100" b="1" dirty="0" smtClean="0">
                <a:solidFill>
                  <a:srgbClr val="0070C0"/>
                </a:solidFill>
              </a:rPr>
              <a:t>elle</a:t>
            </a:r>
            <a:r>
              <a:rPr lang="fr-FR" sz="2100" dirty="0" smtClean="0"/>
              <a:t> </a:t>
            </a:r>
            <a:r>
              <a:rPr lang="fr-FR" sz="2100" b="1" dirty="0" smtClean="0">
                <a:solidFill>
                  <a:srgbClr val="FF0000"/>
                </a:solidFill>
              </a:rPr>
              <a:t>a fait </a:t>
            </a:r>
            <a:r>
              <a:rPr lang="fr-FR" sz="2100" dirty="0" smtClean="0"/>
              <a:t>demi-tour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retourné</a:t>
            </a:r>
            <a:r>
              <a:rPr lang="fr-FR" sz="2100" b="1" u="sng" dirty="0" smtClean="0">
                <a:solidFill>
                  <a:srgbClr val="FF0000"/>
                </a:solidFill>
              </a:rPr>
              <a:t>e</a:t>
            </a:r>
            <a:r>
              <a:rPr lang="fr-FR" sz="2100" b="1" dirty="0" smtClean="0">
                <a:solidFill>
                  <a:srgbClr val="FF0000"/>
                </a:solidFill>
              </a:rPr>
              <a:t> </a:t>
            </a:r>
            <a:r>
              <a:rPr lang="fr-FR" sz="2100" dirty="0" smtClean="0"/>
              <a:t>vers l’école.</a:t>
            </a:r>
          </a:p>
          <a:p>
            <a:pPr algn="just"/>
            <a:r>
              <a:rPr lang="fr-FR" sz="2100" dirty="0" smtClean="0"/>
              <a:t>Un peu plus loin,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droite et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arrivé</a:t>
            </a:r>
            <a:r>
              <a:rPr lang="fr-FR" sz="2100" b="1" u="sng" dirty="0" smtClean="0">
                <a:solidFill>
                  <a:srgbClr val="FF0000"/>
                </a:solidFill>
              </a:rPr>
              <a:t>e</a:t>
            </a:r>
            <a:r>
              <a:rPr lang="fr-FR" sz="2100" b="1" dirty="0" smtClean="0">
                <a:solidFill>
                  <a:srgbClr val="FF0000"/>
                </a:solidFill>
              </a:rPr>
              <a:t> </a:t>
            </a:r>
            <a:r>
              <a:rPr lang="fr-FR" sz="2100" dirty="0" smtClean="0"/>
              <a:t>devant le lavoir. A côté, </a:t>
            </a:r>
            <a:r>
              <a:rPr lang="fr-FR" sz="2100" b="1" dirty="0" smtClean="0">
                <a:solidFill>
                  <a:srgbClr val="0070C0"/>
                </a:solidFill>
              </a:rPr>
              <a:t>elle</a:t>
            </a:r>
            <a:r>
              <a:rPr lang="fr-FR" sz="2100" dirty="0" smtClean="0"/>
              <a:t> </a:t>
            </a:r>
            <a:r>
              <a:rPr lang="fr-FR" sz="2100" b="1" dirty="0" smtClean="0">
                <a:solidFill>
                  <a:srgbClr val="FF0000"/>
                </a:solidFill>
              </a:rPr>
              <a:t>a vu </a:t>
            </a:r>
            <a:r>
              <a:rPr lang="fr-FR" sz="2100" dirty="0" smtClean="0"/>
              <a:t>la maison de Pierre. Puis, </a:t>
            </a:r>
            <a:r>
              <a:rPr lang="fr-FR" sz="2100" b="1" dirty="0" smtClean="0">
                <a:solidFill>
                  <a:srgbClr val="0070C0"/>
                </a:solidFill>
              </a:rPr>
              <a:t>elle</a:t>
            </a:r>
            <a:r>
              <a:rPr lang="fr-FR" sz="2100" dirty="0" smtClean="0"/>
              <a:t> </a:t>
            </a:r>
            <a:r>
              <a:rPr lang="fr-FR" sz="2100" b="1" dirty="0" smtClean="0">
                <a:solidFill>
                  <a:srgbClr val="FF0000"/>
                </a:solidFill>
              </a:rPr>
              <a:t>a emprunté </a:t>
            </a:r>
            <a:r>
              <a:rPr lang="fr-FR" sz="2100" dirty="0" smtClean="0"/>
              <a:t>la rue de la Corderie. </a:t>
            </a:r>
            <a:r>
              <a:rPr lang="fr-FR" sz="2100" b="1" dirty="0" smtClean="0">
                <a:solidFill>
                  <a:srgbClr val="0070C0"/>
                </a:solidFill>
              </a:rPr>
              <a:t>Elle</a:t>
            </a:r>
            <a:r>
              <a:rPr lang="fr-FR" sz="2100" dirty="0" smtClean="0"/>
              <a:t> </a:t>
            </a:r>
            <a:r>
              <a:rPr lang="fr-FR" sz="2100" b="1" dirty="0" smtClean="0">
                <a:solidFill>
                  <a:srgbClr val="FF0000"/>
                </a:solidFill>
              </a:rPr>
              <a:t>a longé </a:t>
            </a:r>
            <a:r>
              <a:rPr lang="fr-FR" sz="2100" dirty="0" smtClean="0"/>
              <a:t>le groupe scolaire Louis Aragon. Enfin,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revenu</a:t>
            </a:r>
            <a:r>
              <a:rPr lang="fr-FR" sz="2100" b="1" u="sng" dirty="0" smtClean="0">
                <a:solidFill>
                  <a:srgbClr val="FF0000"/>
                </a:solidFill>
              </a:rPr>
              <a:t>e</a:t>
            </a:r>
            <a:r>
              <a:rPr lang="fr-FR" sz="2100" b="1" dirty="0" smtClean="0">
                <a:solidFill>
                  <a:srgbClr val="FF0000"/>
                </a:solidFill>
              </a:rPr>
              <a:t> </a:t>
            </a:r>
            <a:r>
              <a:rPr lang="fr-FR" sz="2100" dirty="0" smtClean="0"/>
              <a:t>à </a:t>
            </a:r>
            <a:r>
              <a:rPr lang="fr-FR" sz="2100" b="1" dirty="0" smtClean="0">
                <a:solidFill>
                  <a:srgbClr val="92D050"/>
                </a:solidFill>
              </a:rPr>
              <a:t>son</a:t>
            </a:r>
            <a:r>
              <a:rPr lang="fr-FR" sz="2100" dirty="0" smtClean="0"/>
              <a:t> école près de la poste.</a:t>
            </a:r>
          </a:p>
          <a:p>
            <a:pPr algn="just"/>
            <a:r>
              <a:rPr lang="fr-FR" sz="2100" dirty="0" smtClean="0"/>
              <a:t>A ce moment-là, il a commencé à pleuvoir. Pourtant, à </a:t>
            </a:r>
            <a:r>
              <a:rPr lang="fr-FR" sz="2100" b="1" dirty="0" smtClean="0">
                <a:solidFill>
                  <a:srgbClr val="92D050"/>
                </a:solidFill>
              </a:rPr>
              <a:t>son </a:t>
            </a:r>
            <a:r>
              <a:rPr lang="fr-FR" sz="2100" dirty="0" smtClean="0"/>
              <a:t>départ </a:t>
            </a:r>
            <a:r>
              <a:rPr lang="fr-FR" sz="2100" dirty="0" smtClean="0"/>
              <a:t>de l’école, il faisait beau. Alors,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rentré</a:t>
            </a:r>
            <a:r>
              <a:rPr lang="fr-FR" sz="2100" b="1" u="sng" dirty="0" smtClean="0">
                <a:solidFill>
                  <a:srgbClr val="FF0000"/>
                </a:solidFill>
              </a:rPr>
              <a:t>e</a:t>
            </a:r>
            <a:r>
              <a:rPr lang="fr-FR" sz="2100" b="1" dirty="0" smtClean="0">
                <a:solidFill>
                  <a:srgbClr val="FF0000"/>
                </a:solidFill>
              </a:rPr>
              <a:t> </a:t>
            </a:r>
            <a:r>
              <a:rPr lang="fr-FR" sz="2100" dirty="0" smtClean="0"/>
              <a:t>dans la classe et </a:t>
            </a:r>
            <a:r>
              <a:rPr lang="fr-FR" sz="2100" b="1" dirty="0" smtClean="0">
                <a:solidFill>
                  <a:srgbClr val="0070C0"/>
                </a:solidFill>
              </a:rPr>
              <a:t>elle</a:t>
            </a:r>
            <a:r>
              <a:rPr lang="fr-FR" sz="2100" dirty="0" smtClean="0"/>
              <a:t> </a:t>
            </a:r>
            <a:r>
              <a:rPr lang="fr-FR" sz="2100" b="1" dirty="0" smtClean="0">
                <a:solidFill>
                  <a:srgbClr val="FF0000"/>
                </a:solidFill>
              </a:rPr>
              <a:t>a tracé </a:t>
            </a:r>
            <a:r>
              <a:rPr lang="fr-FR" sz="2100" dirty="0" smtClean="0"/>
              <a:t>l’itinéraire sur le plan du village. Ensuite, comme il ne pleuvait plus, </a:t>
            </a:r>
            <a:r>
              <a:rPr lang="fr-FR" sz="2100" b="1" dirty="0" smtClean="0">
                <a:solidFill>
                  <a:srgbClr val="0070C0"/>
                </a:solidFill>
              </a:rPr>
              <a:t>elle</a:t>
            </a:r>
            <a:r>
              <a:rPr lang="fr-FR" sz="2100" dirty="0" smtClean="0"/>
              <a:t> </a:t>
            </a:r>
            <a:r>
              <a:rPr lang="fr-FR" sz="2100" b="1" u="sng" dirty="0" smtClean="0">
                <a:solidFill>
                  <a:srgbClr val="FF0000"/>
                </a:solidFill>
              </a:rPr>
              <a:t>est</a:t>
            </a:r>
            <a:r>
              <a:rPr lang="fr-FR" sz="2100" b="1" dirty="0" smtClean="0">
                <a:solidFill>
                  <a:srgbClr val="FF0000"/>
                </a:solidFill>
              </a:rPr>
              <a:t> allé</a:t>
            </a:r>
            <a:r>
              <a:rPr lang="fr-FR" sz="2100" b="1" u="sng" dirty="0" smtClean="0">
                <a:solidFill>
                  <a:srgbClr val="FF0000"/>
                </a:solidFill>
              </a:rPr>
              <a:t>e</a:t>
            </a:r>
            <a:r>
              <a:rPr lang="fr-FR" sz="2100" b="1" dirty="0" smtClean="0">
                <a:solidFill>
                  <a:srgbClr val="FF0000"/>
                </a:solidFill>
              </a:rPr>
              <a:t> </a:t>
            </a:r>
            <a:r>
              <a:rPr lang="fr-FR" sz="2100" dirty="0" smtClean="0"/>
              <a:t>en récréation.</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Ils ont quitté l’école et ils ont tourné à gauche. Sur la place du village, ils ont photographié la mairie. À gauche, ils ont observé le monument aux morts. Ensuite, ils ont regardé toutes les rues partant du rondpoint.</a:t>
            </a:r>
          </a:p>
          <a:p>
            <a:pPr algn="just"/>
            <a:r>
              <a:rPr lang="fr-FR" sz="2100" dirty="0" smtClean="0"/>
              <a:t>Ils ont lu leur nom. A droite de la mairie, ils ont vu 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ils ont tourné à gauche. Sur la place du village, ils ont photographié la mairie. À gauche, ils ont observé le monument aux morts. Ensuite, ils ont regardé toutes les rues partant du rondpoint.</a:t>
            </a:r>
          </a:p>
          <a:p>
            <a:pPr algn="just"/>
            <a:r>
              <a:rPr lang="fr-FR" sz="2100" dirty="0" smtClean="0"/>
              <a:t>Ils ont lu leur nom. A droite de la mairie, ils ont vu 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ils ont photographié la mairie. À gauche, ils ont observé le monument aux morts. Ensuite, ils ont regardé toutes les rues partant du rondpoint.</a:t>
            </a:r>
          </a:p>
          <a:p>
            <a:pPr algn="just"/>
            <a:r>
              <a:rPr lang="fr-FR" sz="2100" dirty="0" smtClean="0"/>
              <a:t>Ils ont lu leur nom. A droite de la mairie, ils ont vu 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ils ont observé le monument aux morts. Ensuite, ils ont regardé toutes les rues partant du rondpoint.</a:t>
            </a:r>
          </a:p>
          <a:p>
            <a:pPr algn="just"/>
            <a:r>
              <a:rPr lang="fr-FR" sz="2100" dirty="0" smtClean="0"/>
              <a:t>Ils ont lu leur nom. A droite de la mairie, ils ont vu 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ils ont regardé toutes les rues partant du rondpoint.</a:t>
            </a:r>
          </a:p>
          <a:p>
            <a:pPr algn="just"/>
            <a:r>
              <a:rPr lang="fr-FR" sz="2100" dirty="0" smtClean="0"/>
              <a:t>Ils ont lu leur nom. A droite de la mairie, ils ont vu 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dirty="0" smtClean="0"/>
              <a:t>Ils ont lu leur nom. A droite de la mairie, ils ont vu 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51520" y="81200"/>
            <a:ext cx="8712968" cy="6232475"/>
          </a:xfrm>
          <a:prstGeom prst="rect">
            <a:avLst/>
          </a:prstGeom>
        </p:spPr>
        <p:txBody>
          <a:bodyPr wrap="square">
            <a:spAutoFit/>
          </a:bodyPr>
          <a:lstStyle/>
          <a:p>
            <a:pPr algn="just"/>
            <a:r>
              <a:rPr lang="fr-FR" sz="2100" b="1" dirty="0" smtClean="0"/>
              <a:t>Texte 19 - Une sortie dans le village (1)</a:t>
            </a:r>
          </a:p>
          <a:p>
            <a:pPr algn="just"/>
            <a:endParaRPr lang="fr-FR" sz="2100" dirty="0" smtClean="0"/>
          </a:p>
          <a:p>
            <a:pPr algn="just"/>
            <a:r>
              <a:rPr lang="fr-FR" sz="2100" dirty="0" smtClean="0"/>
              <a:t>Hier, </a:t>
            </a:r>
            <a:r>
              <a:rPr lang="fr-FR" sz="2100" b="1" dirty="0" smtClean="0">
                <a:solidFill>
                  <a:srgbClr val="0070C0"/>
                </a:solidFill>
              </a:rPr>
              <a:t>la fillette </a:t>
            </a:r>
            <a:r>
              <a:rPr lang="fr-FR" sz="2100" b="1" dirty="0" smtClean="0">
                <a:solidFill>
                  <a:srgbClr val="FF0000"/>
                </a:solidFill>
              </a:rPr>
              <a:t>a fait </a:t>
            </a:r>
            <a:r>
              <a:rPr lang="fr-FR" sz="2100" dirty="0" smtClean="0"/>
              <a:t>une sortie dans le village. </a:t>
            </a:r>
            <a:r>
              <a:rPr lang="fr-FR" sz="2100" b="1" dirty="0" smtClean="0">
                <a:solidFill>
                  <a:srgbClr val="0070C0"/>
                </a:solidFill>
              </a:rPr>
              <a:t>Elle</a:t>
            </a:r>
            <a:r>
              <a:rPr lang="fr-FR" sz="2100" dirty="0" smtClean="0"/>
              <a:t> </a:t>
            </a:r>
            <a:r>
              <a:rPr lang="fr-FR" sz="2100" b="1" dirty="0" smtClean="0">
                <a:solidFill>
                  <a:srgbClr val="FF0000"/>
                </a:solidFill>
              </a:rPr>
              <a:t>a emporté </a:t>
            </a:r>
            <a:r>
              <a:rPr lang="fr-FR" sz="2100" dirty="0" smtClean="0"/>
              <a:t>une feuille et un crayon. </a:t>
            </a:r>
            <a:r>
              <a:rPr lang="fr-FR" sz="2100" b="1" dirty="0" smtClean="0">
                <a:solidFill>
                  <a:srgbClr val="0070C0"/>
                </a:solidFill>
              </a:rPr>
              <a:t>Elle</a:t>
            </a:r>
            <a:r>
              <a:rPr lang="fr-FR" sz="2100" dirty="0" smtClean="0"/>
              <a:t> </a:t>
            </a:r>
            <a:r>
              <a:rPr lang="fr-FR" sz="2100" b="1" dirty="0" smtClean="0">
                <a:solidFill>
                  <a:srgbClr val="FF0000"/>
                </a:solidFill>
              </a:rPr>
              <a:t>a quitté </a:t>
            </a:r>
            <a:r>
              <a:rPr lang="fr-FR" sz="2100" dirty="0" smtClean="0"/>
              <a:t>l’école et </a:t>
            </a:r>
            <a:r>
              <a:rPr lang="fr-FR" sz="2100" b="1" dirty="0" smtClean="0">
                <a:solidFill>
                  <a:srgbClr val="0070C0"/>
                </a:solidFill>
              </a:rPr>
              <a:t>elle</a:t>
            </a:r>
            <a:r>
              <a:rPr lang="fr-FR" sz="2100" dirty="0" smtClean="0"/>
              <a:t> </a:t>
            </a:r>
            <a:r>
              <a:rPr lang="fr-FR" sz="2100" b="1" dirty="0" smtClean="0">
                <a:solidFill>
                  <a:srgbClr val="FF0000"/>
                </a:solidFill>
              </a:rPr>
              <a:t>a tourné </a:t>
            </a:r>
            <a:r>
              <a:rPr lang="fr-FR" sz="2100" dirty="0" smtClean="0"/>
              <a:t>à gauche. Sur la place du village, </a:t>
            </a:r>
            <a:r>
              <a:rPr lang="fr-FR" sz="2100" b="1" dirty="0" smtClean="0">
                <a:solidFill>
                  <a:srgbClr val="0070C0"/>
                </a:solidFill>
              </a:rPr>
              <a:t>elle</a:t>
            </a:r>
            <a:r>
              <a:rPr lang="fr-FR" sz="2100" dirty="0" smtClean="0"/>
              <a:t> </a:t>
            </a:r>
            <a:r>
              <a:rPr lang="fr-FR" sz="2100" b="1" dirty="0" smtClean="0">
                <a:solidFill>
                  <a:srgbClr val="FF0000"/>
                </a:solidFill>
              </a:rPr>
              <a:t>a photographié </a:t>
            </a:r>
            <a:r>
              <a:rPr lang="fr-FR" sz="2100" dirty="0" smtClean="0"/>
              <a:t>la mairie. À gauche, </a:t>
            </a:r>
            <a:r>
              <a:rPr lang="fr-FR" sz="2100" b="1" dirty="0" smtClean="0">
                <a:solidFill>
                  <a:srgbClr val="0070C0"/>
                </a:solidFill>
              </a:rPr>
              <a:t>elle</a:t>
            </a:r>
            <a:r>
              <a:rPr lang="fr-FR" sz="2100" dirty="0" smtClean="0"/>
              <a:t> </a:t>
            </a:r>
            <a:r>
              <a:rPr lang="fr-FR" sz="2100" b="1" dirty="0" smtClean="0">
                <a:solidFill>
                  <a:srgbClr val="FF0000"/>
                </a:solidFill>
              </a:rPr>
              <a:t>a observé </a:t>
            </a:r>
            <a:r>
              <a:rPr lang="fr-FR" sz="2100" dirty="0" smtClean="0"/>
              <a:t>le monument aux morts. Ensuite, </a:t>
            </a:r>
            <a:r>
              <a:rPr lang="fr-FR" sz="2100" b="1" dirty="0" smtClean="0">
                <a:solidFill>
                  <a:srgbClr val="0070C0"/>
                </a:solidFill>
              </a:rPr>
              <a:t>elle</a:t>
            </a:r>
            <a:r>
              <a:rPr lang="fr-FR" sz="2100" dirty="0" smtClean="0"/>
              <a:t> </a:t>
            </a:r>
            <a:r>
              <a:rPr lang="fr-FR" sz="2100" b="1" dirty="0" smtClean="0">
                <a:solidFill>
                  <a:srgbClr val="FF0000"/>
                </a:solidFill>
              </a:rPr>
              <a:t>a regardé </a:t>
            </a:r>
            <a:r>
              <a:rPr lang="fr-FR" sz="2100" dirty="0" smtClean="0"/>
              <a:t>toutes les rues partant du rondpoint.</a:t>
            </a:r>
          </a:p>
          <a:p>
            <a:pPr algn="just"/>
            <a:r>
              <a:rPr lang="fr-FR" sz="2100" b="1" dirty="0" smtClean="0">
                <a:solidFill>
                  <a:srgbClr val="0070C0"/>
                </a:solidFill>
              </a:rPr>
              <a:t>Elle</a:t>
            </a:r>
            <a:r>
              <a:rPr lang="fr-FR" sz="2100" dirty="0" smtClean="0"/>
              <a:t> </a:t>
            </a:r>
            <a:r>
              <a:rPr lang="fr-FR" sz="2100" b="1" dirty="0" smtClean="0">
                <a:solidFill>
                  <a:srgbClr val="FF0000"/>
                </a:solidFill>
              </a:rPr>
              <a:t>a lu </a:t>
            </a:r>
            <a:r>
              <a:rPr lang="fr-FR" sz="2100" dirty="0" smtClean="0"/>
              <a:t>leur nom. A droite de la mairie, ils ont vu l’église.</a:t>
            </a:r>
          </a:p>
          <a:p>
            <a:pPr algn="just"/>
            <a:r>
              <a:rPr lang="fr-FR" sz="2100" dirty="0" smtClean="0"/>
              <a:t>Puis, ils ont pris la rue du Grand Chemin. Ils sont passés devant la salle des fêtes. Près de la boulangerie, ils sont restés un moment devant le magasin de la fleuriste pour dessiner sa vitrine. Ils ont poursuivi leur route jusqu’aux feux tricolores. Là, ils ont fait demi-tour et ils sont retournés vers l’école.</a:t>
            </a:r>
          </a:p>
          <a:p>
            <a:pPr algn="just"/>
            <a:r>
              <a:rPr lang="fr-FR" sz="2100" dirty="0" smtClean="0"/>
              <a:t>Un peu plus loin, ils ont tourné à droite et ils sont arrivés devant le lavoir. A côté, ils ont vu la maison de Pierre. Puis, ils ont emprunté la rue de la Corderie. Ils ont longé le groupe scolaire Louis Aragon. Enfin, ils sont revenus à leur école près de la poste.</a:t>
            </a:r>
          </a:p>
          <a:p>
            <a:pPr algn="just"/>
            <a:r>
              <a:rPr lang="fr-FR" sz="2100" dirty="0" smtClean="0"/>
              <a:t>A ce moment-là, il a commencé à pleuvoir. Pourtant, à leur départ de l’école, il faisait beau. Alors, ils sont rentrés dans la classe et ils ont tracé l’itinéraire sur le plan du village. Ensuite, comme il ne pleuvait plus, ils sont allés en récréation.</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283</TotalTime>
  <Words>7150</Words>
  <Application>Microsoft Office PowerPoint</Application>
  <PresentationFormat>Affichage à l'écran (4:3)</PresentationFormat>
  <Paragraphs>182</Paragraphs>
  <Slides>26</Slides>
  <Notes>0</Notes>
  <HiddenSlides>0</HiddenSlides>
  <MMClips>0</MMClips>
  <ScaleCrop>false</ScaleCrop>
  <HeadingPairs>
    <vt:vector size="4" baseType="variant">
      <vt:variant>
        <vt:lpstr>Thème</vt:lpstr>
      </vt:variant>
      <vt:variant>
        <vt:i4>1</vt:i4>
      </vt:variant>
      <vt:variant>
        <vt:lpstr>Titres des diapositives</vt:lpstr>
      </vt:variant>
      <vt:variant>
        <vt:i4>26</vt:i4>
      </vt:variant>
    </vt:vector>
  </HeadingPairs>
  <TitlesOfParts>
    <vt:vector size="27" baseType="lpstr">
      <vt:lpstr>Thème Office</vt:lpstr>
      <vt:lpstr>Diapositive 1</vt:lpstr>
      <vt:lpstr>Diapositive 2</vt:lpstr>
      <vt:lpstr>Diapositive 3</vt:lpstr>
      <vt:lpstr>Diapositive 4</vt:lpstr>
      <vt:lpstr>Diapositive 5</vt:lpstr>
      <vt:lpstr>Diapositive 6</vt:lpstr>
      <vt:lpstr>Diapositive 7</vt:lpstr>
      <vt:lpstr>Diapositive 8</vt:lpstr>
      <vt:lpstr>Diapositive 9</vt:lpstr>
      <vt:lpstr>Diapositive 10</vt:lpstr>
      <vt:lpstr>Diapositive 11</vt:lpstr>
      <vt:lpstr>Diapositive 12</vt:lpstr>
      <vt:lpstr>Diapositive 13</vt:lpstr>
      <vt:lpstr>Diapositive 14</vt:lpstr>
      <vt:lpstr>Diapositive 15</vt:lpstr>
      <vt:lpstr>Diapositive 16</vt:lpstr>
      <vt:lpstr>Diapositive 17</vt:lpstr>
      <vt:lpstr>Diapositive 18</vt:lpstr>
      <vt:lpstr>Diapositive 19</vt:lpstr>
      <vt:lpstr>Diapositive 20</vt:lpstr>
      <vt:lpstr>Diapositive 21</vt:lpstr>
      <vt:lpstr>Diapositive 22</vt:lpstr>
      <vt:lpstr>Diapositive 23</vt:lpstr>
      <vt:lpstr>Diapositive 24</vt:lpstr>
      <vt:lpstr>Diapositive 25</vt:lpstr>
      <vt:lpstr>Diapositive 26</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Diapositive 1</dc:title>
  <dc:creator>admin</dc:creator>
  <cp:lastModifiedBy>admin</cp:lastModifiedBy>
  <cp:revision>26</cp:revision>
  <dcterms:created xsi:type="dcterms:W3CDTF">2019-08-27T10:27:45Z</dcterms:created>
  <dcterms:modified xsi:type="dcterms:W3CDTF">2021-03-03T08:53:36Z</dcterms:modified>
</cp:coreProperties>
</file>

<file path=docProps/thumbnail.jpeg>
</file>