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7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9065C-92EA-45B0-8A38-72B064C9E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C3665F-AC19-48B8-9450-AA214CAAC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8767B-964B-44B4-89DB-A07359CDE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541B27-AA01-4B66-8873-60D29E52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E6100B-8C39-490A-AC33-85A2387C4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449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02117-E6E3-48E1-BE90-3AE7F7D71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41EDA7B-120C-4ADE-8AB5-3C10D22DA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57F046-F541-44F5-B994-232A788C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A2AAF1-6C07-48DC-8E8C-B6DBC4768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917AA0-6813-4A7D-B57F-093ED2ED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143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975A85-CF25-4B5B-9D28-329D54768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46A8D1-A426-4704-A483-F7252F863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8C6761-8E56-400E-9DF7-F91C1B671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4AF9BA-CBA2-45C4-BA83-285A15BC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DB2036-43A2-4B4C-8094-8DF1E542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373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7FE5D8-31B6-4166-BEB8-18C6BA125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A3FCD1-D12E-4CF3-B10F-8251F05E3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C96523-704C-4BB2-9377-D691FAAD3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E85B21-CC3D-4DF0-907E-7F442CE7C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8DE127-0D19-4EE7-AB77-5AD1D1864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219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6BEB29-FDAE-4A8E-944A-B54A0E639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4F7144-95DB-4384-8EA8-1A4D91E6A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2185D3-B058-4EB8-8A7B-444DC3741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CEAF71-8D44-48E2-9533-F49C2D7B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65A342-C2CD-4E06-A768-4DDA34E4D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715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F0C454-BD85-4DF6-981D-A70538A91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6F92E-1687-407D-9782-91B32C466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C3CD10-7640-42E1-936C-67BB2BC9D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DF2836-E98F-4FB2-A95D-CB4E638F0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12EB33-03AC-4833-B296-EA153B40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669E3C-8757-4384-8DA9-F659A027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687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E9840B-06F6-43B9-A6B8-781497257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5E8392-84E6-4454-A454-46179CB87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855F27-C8F0-453D-8B9C-E40C8FDF54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F30CC76-FC7F-4C24-B45A-49AA3A69CB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635FFF5-D55A-40A9-B38A-FDED66C97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74B9CE-11DC-4AF6-A027-319F66AD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6DA36F-C38D-4A67-A83D-A9E6BE696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4E79B92-91D8-456E-A036-FE9816258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86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953C06-5640-4BC4-8F5A-F82507E39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020A66-8FAC-40C1-A33D-299818077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3BD9FA-C41C-407B-A70D-D1CD2FFFC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2A5A34-6FC8-4D79-A4C5-AB31204EF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24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0A3E4E-21CA-40A7-BEB2-113EF469D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9D1DB2B-3019-424C-8664-3957AD2A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99A21F-A084-49D1-BFC1-2696F15B4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153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C77522-95CF-42DD-8BD2-4C4078BC5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CFBBB3-777F-4B2C-BFA5-7453762DA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F77595-0C8D-48FD-A4C6-67AE56F22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69779D-71D6-4BB2-A2A6-C132DC4AF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A51109-5CC6-4B3C-A3F0-3E39CF53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06960F-95A5-4C5E-AC71-E1FB9E68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829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A11E1D-A0C0-4C62-9C33-BE220BDE8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12936D6-1539-4E5D-ACD2-C992C016C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2A459E-155F-4B26-9ABF-E8840C726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140743-A9BD-416B-AE5A-8AA03F9B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8BB3A8-14F1-47B8-8AD7-49533EEF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91AFCD-628C-4B0F-8D0A-E3AB7CE3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001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43F051B-B841-4585-8BE8-04486EC2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96F6C4-0029-4B18-B6AC-877E6BFF7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10576F-ECCA-4D4B-AAA1-4B5202386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348D1-D467-4286-8774-1094F2391142}" type="datetimeFigureOut">
              <a:rPr lang="fr-FR" smtClean="0"/>
              <a:t>06/06/2018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D74643-9401-402D-BFF5-B432C4B64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E84B5C-D38C-4C87-ADBF-A5F792870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79059-5E35-452E-BAE4-B17BE575F7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10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6E0FB-6156-48FB-B019-FF7E2D818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Différentes écritures de l’addition.</a:t>
            </a:r>
          </a:p>
        </p:txBody>
      </p:sp>
    </p:spTree>
    <p:extLst>
      <p:ext uri="{BB962C8B-B14F-4D97-AF65-F5344CB8AC3E}">
        <p14:creationId xmlns:p14="http://schemas.microsoft.com/office/powerpoint/2010/main" val="65815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294025DA-17FE-45F5-B438-C7E50677C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56" y="229796"/>
            <a:ext cx="1391265" cy="877567"/>
          </a:xfrm>
          <a:prstGeom prst="rect">
            <a:avLst/>
          </a:prstGeom>
        </p:spPr>
      </p:pic>
      <p:pic>
        <p:nvPicPr>
          <p:cNvPr id="6" name="Image 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B538106-CBE6-4DDD-A0CC-7252EDA83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56" y="2869393"/>
            <a:ext cx="1391265" cy="877567"/>
          </a:xfrm>
          <a:prstGeom prst="rect">
            <a:avLst/>
          </a:prstGeom>
        </p:spPr>
      </p:pic>
      <p:pic>
        <p:nvPicPr>
          <p:cNvPr id="7" name="Image 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59C67144-2D02-419E-BD5E-5D9A7FEAC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02" y="1107363"/>
            <a:ext cx="1391265" cy="877567"/>
          </a:xfrm>
          <a:prstGeom prst="rect">
            <a:avLst/>
          </a:prstGeom>
        </p:spPr>
      </p:pic>
      <p:pic>
        <p:nvPicPr>
          <p:cNvPr id="8" name="Image 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CD0A4D2-311B-4A75-95D8-DAFA599CDC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46" y="1988378"/>
            <a:ext cx="1391265" cy="877567"/>
          </a:xfrm>
          <a:prstGeom prst="rect">
            <a:avLst/>
          </a:prstGeom>
        </p:spPr>
      </p:pic>
      <p:pic>
        <p:nvPicPr>
          <p:cNvPr id="10" name="Image 9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EB57A05-2AB5-4173-A40D-753DBB5572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5669" y="3746960"/>
            <a:ext cx="1435352" cy="1007561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DFC0D985-193B-4D97-9531-14478C689EC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4215" y="4624527"/>
            <a:ext cx="1435352" cy="1007561"/>
          </a:xfrm>
          <a:prstGeom prst="rect">
            <a:avLst/>
          </a:prstGeom>
        </p:spPr>
      </p:pic>
      <p:pic>
        <p:nvPicPr>
          <p:cNvPr id="12" name="Image 1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6FD98A83-B308-4E26-A6F2-B3E9C648A99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2331" y="5508990"/>
            <a:ext cx="1435352" cy="1007561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DE7510E4-7B7E-465A-8029-830E8CB3C4A5}"/>
              </a:ext>
            </a:extLst>
          </p:cNvPr>
          <p:cNvSpPr txBox="1"/>
          <p:nvPr/>
        </p:nvSpPr>
        <p:spPr>
          <a:xfrm>
            <a:off x="3379304" y="413468"/>
            <a:ext cx="4747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Combien y a-t-il de voitures rouges ?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CB7B3CC-C100-45A4-9137-BB046A5BFEF6}"/>
              </a:ext>
            </a:extLst>
          </p:cNvPr>
          <p:cNvSpPr txBox="1"/>
          <p:nvPr/>
        </p:nvSpPr>
        <p:spPr>
          <a:xfrm>
            <a:off x="3379304" y="1107363"/>
            <a:ext cx="4747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Combien y a-t-il de voitures bleues ?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63AC319-7B47-45AE-ABA6-77F8F412247F}"/>
              </a:ext>
            </a:extLst>
          </p:cNvPr>
          <p:cNvSpPr txBox="1"/>
          <p:nvPr/>
        </p:nvSpPr>
        <p:spPr>
          <a:xfrm>
            <a:off x="3379304" y="1688269"/>
            <a:ext cx="7892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Si je rassemble toutes les voitures, combien ai-je de voitures ?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989414A-A68D-4D06-AF69-141438F518CF}"/>
              </a:ext>
            </a:extLst>
          </p:cNvPr>
          <p:cNvSpPr txBox="1"/>
          <p:nvPr/>
        </p:nvSpPr>
        <p:spPr>
          <a:xfrm>
            <a:off x="3379304" y="2269175"/>
            <a:ext cx="6828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2400" b="1" dirty="0"/>
              <a:t>Ecris le calcul qui t’a permis de trouver le résultat</a:t>
            </a:r>
            <a:r>
              <a:rPr lang="fr-FR" sz="2400" dirty="0"/>
              <a:t>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5C7049B-B6F8-4122-B139-39A6C7684510}"/>
              </a:ext>
            </a:extLst>
          </p:cNvPr>
          <p:cNvSpPr txBox="1"/>
          <p:nvPr/>
        </p:nvSpPr>
        <p:spPr>
          <a:xfrm>
            <a:off x="4679676" y="3104975"/>
            <a:ext cx="45242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C00000"/>
                </a:solidFill>
                <a:latin typeface="Cursive standard" pitchFamily="2" charset="0"/>
                <a:cs typeface="Calibri" panose="020F0502020204030204" pitchFamily="34" charset="0"/>
              </a:rPr>
              <a:t>4</a:t>
            </a:r>
            <a:r>
              <a:rPr lang="fr-FR" sz="6000" b="1" dirty="0">
                <a:latin typeface="Cursive standard" pitchFamily="2" charset="0"/>
                <a:cs typeface="Calibri" panose="020F0502020204030204" pitchFamily="34" charset="0"/>
              </a:rPr>
              <a:t> + </a:t>
            </a:r>
            <a:r>
              <a:rPr lang="fr-FR" sz="6000" b="1" dirty="0">
                <a:solidFill>
                  <a:srgbClr val="0070C0"/>
                </a:solidFill>
                <a:latin typeface="Cursive standard" pitchFamily="2" charset="0"/>
                <a:cs typeface="Calibri" panose="020F0502020204030204" pitchFamily="34" charset="0"/>
              </a:rPr>
              <a:t>3</a:t>
            </a:r>
            <a:r>
              <a:rPr lang="fr-FR" sz="6000" b="1" dirty="0">
                <a:latin typeface="Cursive standard" pitchFamily="2" charset="0"/>
                <a:cs typeface="Calibri" panose="020F0502020204030204" pitchFamily="34" charset="0"/>
              </a:rPr>
              <a:t> = 7</a:t>
            </a:r>
            <a:endParaRPr lang="fr-FR" sz="6000" dirty="0">
              <a:latin typeface="Cursive standard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B036F16-02F1-4D62-8D69-DCE64011D893}"/>
              </a:ext>
            </a:extLst>
          </p:cNvPr>
          <p:cNvSpPr txBox="1"/>
          <p:nvPr/>
        </p:nvSpPr>
        <p:spPr>
          <a:xfrm>
            <a:off x="3197750" y="4526262"/>
            <a:ext cx="2898250" cy="19389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Le signe « + » signifie que l’ajoute, que l’on met toutes les voitures ensemble, </a:t>
            </a:r>
          </a:p>
          <a:p>
            <a:r>
              <a:rPr lang="fr-FR" sz="2400" dirty="0"/>
              <a:t>il remplace « et »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6685B10-AD2E-43A0-BE00-F6A21B6F087F}"/>
              </a:ext>
            </a:extLst>
          </p:cNvPr>
          <p:cNvSpPr txBox="1"/>
          <p:nvPr/>
        </p:nvSpPr>
        <p:spPr>
          <a:xfrm>
            <a:off x="7111118" y="4539494"/>
            <a:ext cx="2898250" cy="19389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Après le signe « = » on écrit le résultat trouvé, le total de l’addition de 4 + 3 </a:t>
            </a:r>
          </a:p>
          <a:p>
            <a:r>
              <a:rPr lang="fr-FR" sz="2400" dirty="0"/>
              <a:t>(4 et 3 mis ensemble)</a:t>
            </a: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190C7C77-F2D1-4EC9-8D58-826414ECADFB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4646875" y="3848431"/>
            <a:ext cx="998885" cy="677831"/>
          </a:xfrm>
          <a:prstGeom prst="straightConnector1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80A4A7C1-DC01-4F90-A2E2-30350DB8DC76}"/>
              </a:ext>
            </a:extLst>
          </p:cNvPr>
          <p:cNvCxnSpPr>
            <a:cxnSpLocks/>
          </p:cNvCxnSpPr>
          <p:nvPr/>
        </p:nvCxnSpPr>
        <p:spPr>
          <a:xfrm>
            <a:off x="7816132" y="3848431"/>
            <a:ext cx="540603" cy="691063"/>
          </a:xfrm>
          <a:prstGeom prst="straightConnector1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C8E02C69-0E17-4107-9E81-D3E2F9D1D5CB}"/>
              </a:ext>
            </a:extLst>
          </p:cNvPr>
          <p:cNvSpPr txBox="1"/>
          <p:nvPr/>
        </p:nvSpPr>
        <p:spPr>
          <a:xfrm>
            <a:off x="8201608" y="413468"/>
            <a:ext cx="513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C00000"/>
                </a:solidFill>
                <a:latin typeface="Cursive standard" pitchFamily="2" charset="0"/>
              </a:rPr>
              <a:t>4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601692E-3C0B-464A-8B8A-022919FD12B4}"/>
              </a:ext>
            </a:extLst>
          </p:cNvPr>
          <p:cNvSpPr txBox="1"/>
          <p:nvPr/>
        </p:nvSpPr>
        <p:spPr>
          <a:xfrm>
            <a:off x="8201608" y="1107363"/>
            <a:ext cx="513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70C0"/>
                </a:solidFill>
                <a:latin typeface="Cursive standard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39975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2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60D557C-7DC3-46D0-B9E9-D85CCAAB4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56" y="229796"/>
            <a:ext cx="1391265" cy="877567"/>
          </a:xfrm>
          <a:prstGeom prst="rect">
            <a:avLst/>
          </a:prstGeom>
        </p:spPr>
      </p:pic>
      <p:pic>
        <p:nvPicPr>
          <p:cNvPr id="3" name="Image 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D4F1751B-D1A4-4F6D-B4BB-806C2C214C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56" y="2869393"/>
            <a:ext cx="1391265" cy="877567"/>
          </a:xfrm>
          <a:prstGeom prst="rect">
            <a:avLst/>
          </a:prstGeom>
        </p:spPr>
      </p:pic>
      <p:pic>
        <p:nvPicPr>
          <p:cNvPr id="4" name="Image 3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86379982-BB1E-489E-ABA0-6F72D2C20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02" y="1107363"/>
            <a:ext cx="1391265" cy="877567"/>
          </a:xfrm>
          <a:prstGeom prst="rect">
            <a:avLst/>
          </a:prstGeom>
        </p:spPr>
      </p:pic>
      <p:pic>
        <p:nvPicPr>
          <p:cNvPr id="5" name="Image 4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9593A8C9-F13B-44A1-8BF2-45DC55858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46" y="1988378"/>
            <a:ext cx="1391265" cy="877567"/>
          </a:xfrm>
          <a:prstGeom prst="rect">
            <a:avLst/>
          </a:prstGeom>
        </p:spPr>
      </p:pic>
      <p:pic>
        <p:nvPicPr>
          <p:cNvPr id="6" name="Image 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EDA55318-C6BF-4827-9769-57DFDA1DD1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5669" y="3746960"/>
            <a:ext cx="1435352" cy="1007561"/>
          </a:xfrm>
          <a:prstGeom prst="rect">
            <a:avLst/>
          </a:prstGeom>
        </p:spPr>
      </p:pic>
      <p:pic>
        <p:nvPicPr>
          <p:cNvPr id="7" name="Image 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5A236AA2-3ADD-423B-9722-1737ECDD626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4215" y="4624527"/>
            <a:ext cx="1435352" cy="1007561"/>
          </a:xfrm>
          <a:prstGeom prst="rect">
            <a:avLst/>
          </a:prstGeom>
        </p:spPr>
      </p:pic>
      <p:pic>
        <p:nvPicPr>
          <p:cNvPr id="8" name="Image 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48A17166-30AE-464A-BC0B-D779C629CA0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2331" y="5508990"/>
            <a:ext cx="1435352" cy="100756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0D4EF06-66C2-4467-A221-EB08B1CED03D}"/>
              </a:ext>
            </a:extLst>
          </p:cNvPr>
          <p:cNvSpPr txBox="1"/>
          <p:nvPr/>
        </p:nvSpPr>
        <p:spPr>
          <a:xfrm>
            <a:off x="3379304" y="413468"/>
            <a:ext cx="8070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Il existe une autre façon de poser ce calcul.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6CD209-E18F-4CB9-AD48-49B9B650BE36}"/>
              </a:ext>
            </a:extLst>
          </p:cNvPr>
          <p:cNvSpPr/>
          <p:nvPr/>
        </p:nvSpPr>
        <p:spPr>
          <a:xfrm>
            <a:off x="842331" y="143123"/>
            <a:ext cx="1733892" cy="36038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D9C2E4A-3C79-4086-B28E-5153DA121FB4}"/>
              </a:ext>
            </a:extLst>
          </p:cNvPr>
          <p:cNvSpPr txBox="1"/>
          <p:nvPr/>
        </p:nvSpPr>
        <p:spPr>
          <a:xfrm>
            <a:off x="5523506" y="1757949"/>
            <a:ext cx="9011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C00000"/>
                </a:solidFill>
                <a:latin typeface="Cursive standard" pitchFamily="2" charset="0"/>
              </a:rPr>
              <a:t>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9998E3-FC4F-4B07-95BA-8A2BD1BD1A83}"/>
              </a:ext>
            </a:extLst>
          </p:cNvPr>
          <p:cNvSpPr/>
          <p:nvPr/>
        </p:nvSpPr>
        <p:spPr>
          <a:xfrm>
            <a:off x="842331" y="3750408"/>
            <a:ext cx="1733892" cy="284189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17A0A54-AA8C-445D-B942-1BC84DB27DF8}"/>
              </a:ext>
            </a:extLst>
          </p:cNvPr>
          <p:cNvSpPr txBox="1"/>
          <p:nvPr/>
        </p:nvSpPr>
        <p:spPr>
          <a:xfrm>
            <a:off x="5523506" y="3015580"/>
            <a:ext cx="901148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0070C0"/>
                </a:solidFill>
                <a:latin typeface="Cursive standard" pitchFamily="2" charset="0"/>
              </a:rPr>
              <a:t>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623AF57-E076-43F5-8587-8665F8AA36D5}"/>
              </a:ext>
            </a:extLst>
          </p:cNvPr>
          <p:cNvSpPr txBox="1"/>
          <p:nvPr/>
        </p:nvSpPr>
        <p:spPr>
          <a:xfrm>
            <a:off x="4511039" y="3128877"/>
            <a:ext cx="901148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6600" b="1" dirty="0">
                <a:latin typeface="Cursive standard" pitchFamily="2" charset="0"/>
              </a:rPr>
              <a:t>+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4A23A25-B7A5-4520-9BE8-18D1F4569BA9}"/>
              </a:ext>
            </a:extLst>
          </p:cNvPr>
          <p:cNvCxnSpPr/>
          <p:nvPr/>
        </p:nvCxnSpPr>
        <p:spPr>
          <a:xfrm>
            <a:off x="4428877" y="3967701"/>
            <a:ext cx="21866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C78D3145-C301-4F7A-AB6E-D848A41A4851}"/>
              </a:ext>
            </a:extLst>
          </p:cNvPr>
          <p:cNvSpPr txBox="1"/>
          <p:nvPr/>
        </p:nvSpPr>
        <p:spPr>
          <a:xfrm>
            <a:off x="5522181" y="4200523"/>
            <a:ext cx="901148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6600" b="1" dirty="0">
                <a:latin typeface="Cursive standard" pitchFamily="2" charset="0"/>
              </a:rPr>
              <a:t>7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5402D41-8ABA-49F0-AA0E-5DC611CEDDA2}"/>
              </a:ext>
            </a:extLst>
          </p:cNvPr>
          <p:cNvSpPr txBox="1"/>
          <p:nvPr/>
        </p:nvSpPr>
        <p:spPr>
          <a:xfrm>
            <a:off x="8272009" y="2777464"/>
            <a:ext cx="2898250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Le « = »  est remplacé par un trait et on écrit le résultat du calcul sous le trait.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27D2D8B6-3FBC-46D7-B96C-7737137E553E}"/>
              </a:ext>
            </a:extLst>
          </p:cNvPr>
          <p:cNvCxnSpPr>
            <a:cxnSpLocks/>
          </p:cNvCxnSpPr>
          <p:nvPr/>
        </p:nvCxnSpPr>
        <p:spPr>
          <a:xfrm flipV="1">
            <a:off x="6774511" y="3211476"/>
            <a:ext cx="1497498" cy="756225"/>
          </a:xfrm>
          <a:prstGeom prst="straightConnector1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438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  <p:bldP spid="14" grpId="0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B1A8966B-C003-4A65-9878-6D4B7468B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19" y="373510"/>
            <a:ext cx="1463740" cy="965199"/>
          </a:xfrm>
          <a:prstGeom prst="rect">
            <a:avLst/>
          </a:prstGeom>
        </p:spPr>
      </p:pic>
      <p:pic>
        <p:nvPicPr>
          <p:cNvPr id="4" name="Image 3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C097234B-E955-4F05-A7D9-51C1F0DF4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959" y="373509"/>
            <a:ext cx="1463740" cy="965199"/>
          </a:xfrm>
          <a:prstGeom prst="rect">
            <a:avLst/>
          </a:prstGeom>
        </p:spPr>
      </p:pic>
      <p:pic>
        <p:nvPicPr>
          <p:cNvPr id="5" name="Image 4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5E9EA04-382A-4B67-84A4-9552DF824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19" y="1364637"/>
            <a:ext cx="1463740" cy="965199"/>
          </a:xfrm>
          <a:prstGeom prst="rect">
            <a:avLst/>
          </a:prstGeom>
        </p:spPr>
      </p:pic>
      <p:pic>
        <p:nvPicPr>
          <p:cNvPr id="6" name="Image 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4E707170-B242-4B72-A329-404AC433A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469" y="1364637"/>
            <a:ext cx="1463740" cy="965199"/>
          </a:xfrm>
          <a:prstGeom prst="rect">
            <a:avLst/>
          </a:prstGeom>
        </p:spPr>
      </p:pic>
      <p:pic>
        <p:nvPicPr>
          <p:cNvPr id="7" name="Image 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B7F32625-F137-4973-B306-38D328CBB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599" y="2355764"/>
            <a:ext cx="1463740" cy="965199"/>
          </a:xfrm>
          <a:prstGeom prst="rect">
            <a:avLst/>
          </a:prstGeom>
        </p:spPr>
      </p:pic>
      <p:pic>
        <p:nvPicPr>
          <p:cNvPr id="9" name="Image 8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D861374E-ABDA-4CAD-9CBA-CC9E9C20F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9755" y="3767110"/>
            <a:ext cx="1504339" cy="948891"/>
          </a:xfrm>
          <a:prstGeom prst="rect">
            <a:avLst/>
          </a:prstGeom>
        </p:spPr>
      </p:pic>
      <p:pic>
        <p:nvPicPr>
          <p:cNvPr id="10" name="Image 9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68EDF711-5FB9-4558-9346-0A45973870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8069" y="3767110"/>
            <a:ext cx="1504339" cy="948891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153F346B-5332-4ECD-98A3-4C38C2349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9754" y="4737118"/>
            <a:ext cx="1504339" cy="948891"/>
          </a:xfrm>
          <a:prstGeom prst="rect">
            <a:avLst/>
          </a:prstGeom>
        </p:spPr>
      </p:pic>
      <p:pic>
        <p:nvPicPr>
          <p:cNvPr id="12" name="Image 1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D350C42-F406-46A5-B158-540DC45A8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44093" y="4737117"/>
            <a:ext cx="1504339" cy="948891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B57AEB9-69A9-4973-8634-29357CCC5FB4}"/>
              </a:ext>
            </a:extLst>
          </p:cNvPr>
          <p:cNvSpPr txBox="1"/>
          <p:nvPr/>
        </p:nvSpPr>
        <p:spPr>
          <a:xfrm>
            <a:off x="4657597" y="460121"/>
            <a:ext cx="6903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Compte le nombre de voitures vertes, puis le nombre de voitures rouges et écris les deux calculs possibles pour savoir combien il y a de voitures en tout.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48C8FF3-4C36-4171-9DDB-4B9A9FC8C62C}"/>
              </a:ext>
            </a:extLst>
          </p:cNvPr>
          <p:cNvSpPr txBox="1"/>
          <p:nvPr/>
        </p:nvSpPr>
        <p:spPr>
          <a:xfrm>
            <a:off x="5500770" y="1847236"/>
            <a:ext cx="45242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00B050"/>
                </a:solidFill>
                <a:latin typeface="Cursive standard" pitchFamily="2" charset="0"/>
                <a:cs typeface="Calibri" panose="020F0502020204030204" pitchFamily="34" charset="0"/>
              </a:rPr>
              <a:t>5</a:t>
            </a:r>
            <a:r>
              <a:rPr lang="fr-FR" sz="6000" b="1" dirty="0">
                <a:latin typeface="Cursive standard" pitchFamily="2" charset="0"/>
                <a:cs typeface="Calibri" panose="020F0502020204030204" pitchFamily="34" charset="0"/>
              </a:rPr>
              <a:t> + </a:t>
            </a:r>
            <a:r>
              <a:rPr lang="fr-FR" sz="6000" b="1" dirty="0">
                <a:solidFill>
                  <a:srgbClr val="FF0000"/>
                </a:solidFill>
                <a:latin typeface="Cursive standard" pitchFamily="2" charset="0"/>
                <a:cs typeface="Calibri" panose="020F0502020204030204" pitchFamily="34" charset="0"/>
              </a:rPr>
              <a:t>4</a:t>
            </a:r>
            <a:r>
              <a:rPr lang="fr-FR" sz="6000" b="1" dirty="0">
                <a:latin typeface="Cursive standard" pitchFamily="2" charset="0"/>
                <a:cs typeface="Calibri" panose="020F0502020204030204" pitchFamily="34" charset="0"/>
              </a:rPr>
              <a:t> = 9</a:t>
            </a:r>
            <a:endParaRPr lang="fr-FR" sz="6000" dirty="0">
              <a:latin typeface="Cursive standard" pitchFamily="2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9E339F82-A13C-4A3E-BDF5-672BF0C50F38}"/>
              </a:ext>
            </a:extLst>
          </p:cNvPr>
          <p:cNvSpPr txBox="1"/>
          <p:nvPr/>
        </p:nvSpPr>
        <p:spPr>
          <a:xfrm>
            <a:off x="6683355" y="3320963"/>
            <a:ext cx="188199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6600" b="1" dirty="0">
                <a:solidFill>
                  <a:srgbClr val="00B050"/>
                </a:solidFill>
                <a:latin typeface="Cursive standard" pitchFamily="2" charset="0"/>
                <a:cs typeface="Calibri" panose="020F0502020204030204" pitchFamily="34" charset="0"/>
              </a:rPr>
              <a:t>5</a:t>
            </a:r>
            <a:r>
              <a:rPr lang="fr-FR" sz="6000" b="1" dirty="0">
                <a:latin typeface="Cursive standard" pitchFamily="2" charset="0"/>
                <a:cs typeface="Calibri" panose="020F0502020204030204" pitchFamily="34" charset="0"/>
              </a:rPr>
              <a:t> </a:t>
            </a:r>
          </a:p>
          <a:p>
            <a:pPr algn="r"/>
            <a:r>
              <a:rPr lang="fr-FR" sz="6000" b="1" u="sng" dirty="0">
                <a:latin typeface="Cursive standard" pitchFamily="2" charset="0"/>
                <a:cs typeface="Calibri" panose="020F0502020204030204" pitchFamily="34" charset="0"/>
              </a:rPr>
              <a:t>+ </a:t>
            </a:r>
            <a:r>
              <a:rPr lang="fr-FR" sz="6000" b="1" u="sng" dirty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Cursive standard" pitchFamily="2" charset="0"/>
                <a:cs typeface="Calibri" panose="020F0502020204030204" pitchFamily="34" charset="0"/>
              </a:rPr>
              <a:t>4</a:t>
            </a:r>
            <a:r>
              <a:rPr lang="fr-FR" sz="6000" b="1" u="sng" dirty="0">
                <a:latin typeface="Cursive standard" pitchFamily="2" charset="0"/>
                <a:cs typeface="Calibri" panose="020F0502020204030204" pitchFamily="34" charset="0"/>
              </a:rPr>
              <a:t> </a:t>
            </a:r>
          </a:p>
          <a:p>
            <a:pPr algn="r"/>
            <a:r>
              <a:rPr lang="fr-FR" sz="6000" b="1" dirty="0">
                <a:latin typeface="Cursive standard" pitchFamily="2" charset="0"/>
                <a:cs typeface="Calibri" panose="020F0502020204030204" pitchFamily="34" charset="0"/>
              </a:rPr>
              <a:t>9</a:t>
            </a:r>
            <a:endParaRPr lang="fr-FR" sz="60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36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AD41783F-BE78-4C1A-8EBD-B3370EE049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344504"/>
            <a:ext cx="1213184" cy="851608"/>
          </a:xfrm>
          <a:prstGeom prst="rect">
            <a:avLst/>
          </a:prstGeom>
        </p:spPr>
      </p:pic>
      <p:pic>
        <p:nvPicPr>
          <p:cNvPr id="4" name="Image 3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5D953464-5593-48CA-AAF1-E299EF74B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344504"/>
            <a:ext cx="1213184" cy="851608"/>
          </a:xfrm>
          <a:prstGeom prst="rect">
            <a:avLst/>
          </a:prstGeom>
        </p:spPr>
      </p:pic>
      <p:pic>
        <p:nvPicPr>
          <p:cNvPr id="5" name="Image 4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3F603590-84B3-471E-BBA4-27287E46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573" y="344504"/>
            <a:ext cx="1213184" cy="851608"/>
          </a:xfrm>
          <a:prstGeom prst="rect">
            <a:avLst/>
          </a:prstGeom>
        </p:spPr>
      </p:pic>
      <p:pic>
        <p:nvPicPr>
          <p:cNvPr id="6" name="Image 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6417384C-8303-468B-89DC-6E2F2A57D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1196112"/>
            <a:ext cx="1213184" cy="851608"/>
          </a:xfrm>
          <a:prstGeom prst="rect">
            <a:avLst/>
          </a:prstGeom>
        </p:spPr>
      </p:pic>
      <p:pic>
        <p:nvPicPr>
          <p:cNvPr id="7" name="Image 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F8EAED5A-E7E2-4189-9D92-004ADBFD7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1196112"/>
            <a:ext cx="1213184" cy="851608"/>
          </a:xfrm>
          <a:prstGeom prst="rect">
            <a:avLst/>
          </a:prstGeom>
        </p:spPr>
      </p:pic>
      <p:pic>
        <p:nvPicPr>
          <p:cNvPr id="8" name="Image 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B07B2E5C-F5B1-440A-8043-427C210D4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2047720"/>
            <a:ext cx="1213184" cy="851608"/>
          </a:xfrm>
          <a:prstGeom prst="rect">
            <a:avLst/>
          </a:prstGeom>
        </p:spPr>
      </p:pic>
      <p:pic>
        <p:nvPicPr>
          <p:cNvPr id="9" name="Image 8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5072BA68-6EA0-433E-B237-6ACA3578A1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2047720"/>
            <a:ext cx="1213184" cy="851608"/>
          </a:xfrm>
          <a:prstGeom prst="rect">
            <a:avLst/>
          </a:prstGeom>
        </p:spPr>
      </p:pic>
      <p:pic>
        <p:nvPicPr>
          <p:cNvPr id="10" name="Image 9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AFA8F0F5-17B9-4CA5-850E-4039C3DDB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2899328"/>
            <a:ext cx="1213184" cy="851608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BA9BCB54-573D-47B1-91DB-A8B18574E3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2899328"/>
            <a:ext cx="1213184" cy="851608"/>
          </a:xfrm>
          <a:prstGeom prst="rect">
            <a:avLst/>
          </a:prstGeom>
        </p:spPr>
      </p:pic>
      <p:pic>
        <p:nvPicPr>
          <p:cNvPr id="12" name="Image 1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9C9B45FC-AD62-4B96-84EA-7440B171D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3750936"/>
            <a:ext cx="1213184" cy="851608"/>
          </a:xfrm>
          <a:prstGeom prst="rect">
            <a:avLst/>
          </a:prstGeom>
        </p:spPr>
      </p:pic>
      <p:pic>
        <p:nvPicPr>
          <p:cNvPr id="13" name="Image 1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F291F05B-AF55-487A-AF2C-62EA2440C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3750936"/>
            <a:ext cx="1213184" cy="851608"/>
          </a:xfrm>
          <a:prstGeom prst="rect">
            <a:avLst/>
          </a:prstGeom>
        </p:spPr>
      </p:pic>
      <p:pic>
        <p:nvPicPr>
          <p:cNvPr id="17" name="Image 1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AE9EF641-7CE1-4F84-A3B8-861A8DE98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516" y="5541881"/>
            <a:ext cx="1291477" cy="851608"/>
          </a:xfrm>
          <a:prstGeom prst="rect">
            <a:avLst/>
          </a:prstGeom>
        </p:spPr>
      </p:pic>
      <p:pic>
        <p:nvPicPr>
          <p:cNvPr id="18" name="Image 1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A8889E66-E337-4BA9-A702-B9CF8777C6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840" y="5541881"/>
            <a:ext cx="1291477" cy="851608"/>
          </a:xfrm>
          <a:prstGeom prst="rect">
            <a:avLst/>
          </a:prstGeom>
        </p:spPr>
      </p:pic>
      <p:pic>
        <p:nvPicPr>
          <p:cNvPr id="19" name="Image 18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5133725F-7209-40CA-B0FA-FA6AEAB937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840" y="4626629"/>
            <a:ext cx="1291477" cy="851608"/>
          </a:xfrm>
          <a:prstGeom prst="rect">
            <a:avLst/>
          </a:prstGeom>
        </p:spPr>
      </p:pic>
      <p:pic>
        <p:nvPicPr>
          <p:cNvPr id="20" name="Image 19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6EC97935-EA50-4D23-BA89-C486C893CB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516" y="4604348"/>
            <a:ext cx="1291477" cy="85160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A95F5B3-D47C-4A4B-AD96-465AEE65B342}"/>
              </a:ext>
            </a:extLst>
          </p:cNvPr>
          <p:cNvSpPr/>
          <p:nvPr/>
        </p:nvSpPr>
        <p:spPr>
          <a:xfrm>
            <a:off x="627647" y="252663"/>
            <a:ext cx="2638926" cy="44637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E6AEB1D-A459-42B6-93E1-392E2EDDFAEF}"/>
              </a:ext>
            </a:extLst>
          </p:cNvPr>
          <p:cNvSpPr txBox="1"/>
          <p:nvPr/>
        </p:nvSpPr>
        <p:spPr>
          <a:xfrm>
            <a:off x="8332237" y="770308"/>
            <a:ext cx="17593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0070C0"/>
                </a:solidFill>
                <a:latin typeface="Cursive standard" pitchFamily="2" charset="0"/>
              </a:rPr>
              <a:t>1 0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D46F1C3-7CDB-4207-828A-F7ECC4E62A83}"/>
              </a:ext>
            </a:extLst>
          </p:cNvPr>
          <p:cNvSpPr/>
          <p:nvPr/>
        </p:nvSpPr>
        <p:spPr>
          <a:xfrm>
            <a:off x="3266573" y="254163"/>
            <a:ext cx="1289383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A6EF876-0E03-4D6F-A7EB-D3CEE6BF3133}"/>
              </a:ext>
            </a:extLst>
          </p:cNvPr>
          <p:cNvSpPr txBox="1"/>
          <p:nvPr/>
        </p:nvSpPr>
        <p:spPr>
          <a:xfrm>
            <a:off x="9091127" y="766939"/>
            <a:ext cx="734008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0070C0"/>
                </a:solidFill>
                <a:latin typeface="Cursive standard" pitchFamily="2" charset="0"/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ADEEA4-F45C-4108-AF44-FA88ED79283A}"/>
              </a:ext>
            </a:extLst>
          </p:cNvPr>
          <p:cNvSpPr/>
          <p:nvPr/>
        </p:nvSpPr>
        <p:spPr>
          <a:xfrm>
            <a:off x="3266573" y="4449141"/>
            <a:ext cx="2754256" cy="19443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663723B-8D0F-4C55-AF07-1AB3CA6B2F3C}"/>
              </a:ext>
            </a:extLst>
          </p:cNvPr>
          <p:cNvSpPr txBox="1"/>
          <p:nvPr/>
        </p:nvSpPr>
        <p:spPr>
          <a:xfrm>
            <a:off x="9123798" y="1874935"/>
            <a:ext cx="734008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00B050"/>
                </a:solidFill>
                <a:latin typeface="Cursive standard" pitchFamily="2" charset="0"/>
              </a:rPr>
              <a:t>4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F5AEF427-93EC-4961-9C4E-494B3D17D849}"/>
              </a:ext>
            </a:extLst>
          </p:cNvPr>
          <p:cNvSpPr txBox="1"/>
          <p:nvPr/>
        </p:nvSpPr>
        <p:spPr>
          <a:xfrm>
            <a:off x="7786031" y="1881673"/>
            <a:ext cx="901148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6600" b="1" dirty="0">
                <a:latin typeface="Cursive standard" pitchFamily="2" charset="0"/>
              </a:rPr>
              <a:t>+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F1F3C03A-BEF8-4B27-AB67-EFB60535ABAB}"/>
              </a:ext>
            </a:extLst>
          </p:cNvPr>
          <p:cNvCxnSpPr/>
          <p:nvPr/>
        </p:nvCxnSpPr>
        <p:spPr>
          <a:xfrm>
            <a:off x="7703869" y="2720497"/>
            <a:ext cx="21866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>
            <a:extLst>
              <a:ext uri="{FF2B5EF4-FFF2-40B4-BE49-F238E27FC236}">
                <a16:creationId xmlns:a16="http://schemas.microsoft.com/office/drawing/2014/main" id="{305F793E-56D5-4898-A123-F2C1E05B4457}"/>
              </a:ext>
            </a:extLst>
          </p:cNvPr>
          <p:cNvSpPr/>
          <p:nvPr/>
        </p:nvSpPr>
        <p:spPr>
          <a:xfrm>
            <a:off x="8993252" y="597159"/>
            <a:ext cx="979387" cy="2123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D5FAF06-0619-479B-BF2D-E2E789474756}"/>
              </a:ext>
            </a:extLst>
          </p:cNvPr>
          <p:cNvSpPr txBox="1"/>
          <p:nvPr/>
        </p:nvSpPr>
        <p:spPr>
          <a:xfrm>
            <a:off x="9193792" y="3005317"/>
            <a:ext cx="734008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600" b="1" dirty="0">
                <a:latin typeface="Cursive standard" pitchFamily="2" charset="0"/>
              </a:rPr>
              <a:t>5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A44CA2B-37BB-4FB7-9436-E2CD178CD0FE}"/>
              </a:ext>
            </a:extLst>
          </p:cNvPr>
          <p:cNvSpPr txBox="1"/>
          <p:nvPr/>
        </p:nvSpPr>
        <p:spPr>
          <a:xfrm>
            <a:off x="8430169" y="2983604"/>
            <a:ext cx="734008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600" b="1" dirty="0">
                <a:latin typeface="Cursive standard" pitchFamily="2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43364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31576B36-B9EF-4999-89CD-13A786B27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344504"/>
            <a:ext cx="1213184" cy="851608"/>
          </a:xfrm>
          <a:prstGeom prst="rect">
            <a:avLst/>
          </a:prstGeom>
        </p:spPr>
      </p:pic>
      <p:pic>
        <p:nvPicPr>
          <p:cNvPr id="3" name="Image 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DC1FB1CA-813F-4676-AF47-E350DE76E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344504"/>
            <a:ext cx="1213184" cy="851608"/>
          </a:xfrm>
          <a:prstGeom prst="rect">
            <a:avLst/>
          </a:prstGeom>
        </p:spPr>
      </p:pic>
      <p:pic>
        <p:nvPicPr>
          <p:cNvPr id="4" name="Image 3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1B36DDBD-24F2-41A3-AD23-8DE6FEB70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573" y="344504"/>
            <a:ext cx="1213184" cy="851608"/>
          </a:xfrm>
          <a:prstGeom prst="rect">
            <a:avLst/>
          </a:prstGeom>
        </p:spPr>
      </p:pic>
      <p:pic>
        <p:nvPicPr>
          <p:cNvPr id="5" name="Image 4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E7F26177-137C-4B89-875F-CB0D736FB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1196112"/>
            <a:ext cx="1213184" cy="851608"/>
          </a:xfrm>
          <a:prstGeom prst="rect">
            <a:avLst/>
          </a:prstGeom>
        </p:spPr>
      </p:pic>
      <p:pic>
        <p:nvPicPr>
          <p:cNvPr id="6" name="Image 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E8C40DA8-4F3A-4F56-B95F-A4C0D36F2A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1196112"/>
            <a:ext cx="1213184" cy="851608"/>
          </a:xfrm>
          <a:prstGeom prst="rect">
            <a:avLst/>
          </a:prstGeom>
        </p:spPr>
      </p:pic>
      <p:pic>
        <p:nvPicPr>
          <p:cNvPr id="7" name="Image 6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507A83C-C34B-49C8-8374-5633C625B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2047720"/>
            <a:ext cx="1213184" cy="851608"/>
          </a:xfrm>
          <a:prstGeom prst="rect">
            <a:avLst/>
          </a:prstGeom>
        </p:spPr>
      </p:pic>
      <p:pic>
        <p:nvPicPr>
          <p:cNvPr id="8" name="Image 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21984BA-F5FB-4432-9EFF-B844551062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2047720"/>
            <a:ext cx="1213184" cy="851608"/>
          </a:xfrm>
          <a:prstGeom prst="rect">
            <a:avLst/>
          </a:prstGeom>
        </p:spPr>
      </p:pic>
      <p:pic>
        <p:nvPicPr>
          <p:cNvPr id="9" name="Image 8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C21B18C4-5B64-499A-8DB2-4779A60F3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2899328"/>
            <a:ext cx="1213184" cy="851608"/>
          </a:xfrm>
          <a:prstGeom prst="rect">
            <a:avLst/>
          </a:prstGeom>
        </p:spPr>
      </p:pic>
      <p:pic>
        <p:nvPicPr>
          <p:cNvPr id="10" name="Image 9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2C07F54-5892-4ABA-85DE-756C5D3FF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2899328"/>
            <a:ext cx="1213184" cy="851608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2285BB9-7620-485D-AAD1-86694A119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47" y="3750936"/>
            <a:ext cx="1213184" cy="851608"/>
          </a:xfrm>
          <a:prstGeom prst="rect">
            <a:avLst/>
          </a:prstGeom>
        </p:spPr>
      </p:pic>
      <p:pic>
        <p:nvPicPr>
          <p:cNvPr id="12" name="Image 11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FEF60A2B-527E-44F5-A7AF-03A1ED8CA2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110" y="3750936"/>
            <a:ext cx="1213184" cy="851608"/>
          </a:xfrm>
          <a:prstGeom prst="rect">
            <a:avLst/>
          </a:prstGeom>
        </p:spPr>
      </p:pic>
      <p:pic>
        <p:nvPicPr>
          <p:cNvPr id="13" name="Image 12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0788784B-BE2F-413D-A7D1-67B71A8C03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516" y="5541881"/>
            <a:ext cx="1291477" cy="851608"/>
          </a:xfrm>
          <a:prstGeom prst="rect">
            <a:avLst/>
          </a:prstGeom>
        </p:spPr>
      </p:pic>
      <p:pic>
        <p:nvPicPr>
          <p:cNvPr id="14" name="Image 13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A0EE9F69-123C-4A67-99A4-6E6BDF915B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840" y="5541881"/>
            <a:ext cx="1291477" cy="851608"/>
          </a:xfrm>
          <a:prstGeom prst="rect">
            <a:avLst/>
          </a:prstGeom>
        </p:spPr>
      </p:pic>
      <p:pic>
        <p:nvPicPr>
          <p:cNvPr id="15" name="Image 14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72231AAF-FB76-4765-BA60-ECAAADFDC6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840" y="4626629"/>
            <a:ext cx="1291477" cy="851608"/>
          </a:xfrm>
          <a:prstGeom prst="rect">
            <a:avLst/>
          </a:prstGeom>
        </p:spPr>
      </p:pic>
      <p:pic>
        <p:nvPicPr>
          <p:cNvPr id="16" name="Image 15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B57E2E7C-2ECA-46F2-90BF-72289588B7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516" y="4604348"/>
            <a:ext cx="1291477" cy="85160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4DA08EB-5CEE-4D96-904D-25A5CD89ACC3}"/>
              </a:ext>
            </a:extLst>
          </p:cNvPr>
          <p:cNvSpPr/>
          <p:nvPr/>
        </p:nvSpPr>
        <p:spPr>
          <a:xfrm>
            <a:off x="627647" y="252663"/>
            <a:ext cx="2638926" cy="44637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8ADA15A-E65C-40A5-95D2-889BCCAAEB59}"/>
              </a:ext>
            </a:extLst>
          </p:cNvPr>
          <p:cNvSpPr txBox="1"/>
          <p:nvPr/>
        </p:nvSpPr>
        <p:spPr>
          <a:xfrm>
            <a:off x="8332237" y="770308"/>
            <a:ext cx="17593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0070C0"/>
                </a:solidFill>
                <a:latin typeface="Cursive standard" pitchFamily="2" charset="0"/>
              </a:rPr>
              <a:t>1 0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129265-C480-4360-940B-C5C434C02DF0}"/>
              </a:ext>
            </a:extLst>
          </p:cNvPr>
          <p:cNvSpPr/>
          <p:nvPr/>
        </p:nvSpPr>
        <p:spPr>
          <a:xfrm>
            <a:off x="3266573" y="254162"/>
            <a:ext cx="2754256" cy="2123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2899F477-3762-49F5-BB59-2F9D646B9ED1}"/>
              </a:ext>
            </a:extLst>
          </p:cNvPr>
          <p:cNvSpPr txBox="1"/>
          <p:nvPr/>
        </p:nvSpPr>
        <p:spPr>
          <a:xfrm>
            <a:off x="9091127" y="766939"/>
            <a:ext cx="734008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0070C0"/>
                </a:solidFill>
                <a:latin typeface="Cursive standard" pitchFamily="2" charset="0"/>
              </a:rPr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67EC09D-77C4-492D-8193-1D27D363F00B}"/>
              </a:ext>
            </a:extLst>
          </p:cNvPr>
          <p:cNvSpPr/>
          <p:nvPr/>
        </p:nvSpPr>
        <p:spPr>
          <a:xfrm>
            <a:off x="3266573" y="3493614"/>
            <a:ext cx="2829427" cy="28998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A119944-4C06-4B70-B80A-60DB2E09BDEC}"/>
              </a:ext>
            </a:extLst>
          </p:cNvPr>
          <p:cNvSpPr txBox="1"/>
          <p:nvPr/>
        </p:nvSpPr>
        <p:spPr>
          <a:xfrm>
            <a:off x="9123798" y="1874935"/>
            <a:ext cx="734008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600" b="1" dirty="0">
                <a:solidFill>
                  <a:srgbClr val="00B050"/>
                </a:solidFill>
                <a:latin typeface="Cursive standard" pitchFamily="2" charset="0"/>
              </a:rPr>
              <a:t>5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E8F69F3-C5F2-4187-A0EB-B80A621A5A85}"/>
              </a:ext>
            </a:extLst>
          </p:cNvPr>
          <p:cNvSpPr txBox="1"/>
          <p:nvPr/>
        </p:nvSpPr>
        <p:spPr>
          <a:xfrm>
            <a:off x="7786031" y="1881673"/>
            <a:ext cx="901148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6600" b="1" dirty="0">
                <a:latin typeface="Cursive standard" pitchFamily="2" charset="0"/>
              </a:rPr>
              <a:t>+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FAC0D8A7-E37D-48C6-B9D4-67DF1F4EEDB6}"/>
              </a:ext>
            </a:extLst>
          </p:cNvPr>
          <p:cNvCxnSpPr/>
          <p:nvPr/>
        </p:nvCxnSpPr>
        <p:spPr>
          <a:xfrm>
            <a:off x="7703869" y="2720497"/>
            <a:ext cx="21866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31507223-E225-48C1-9969-535D046087C6}"/>
              </a:ext>
            </a:extLst>
          </p:cNvPr>
          <p:cNvSpPr/>
          <p:nvPr/>
        </p:nvSpPr>
        <p:spPr>
          <a:xfrm>
            <a:off x="8993252" y="597159"/>
            <a:ext cx="979387" cy="21233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6108AD53-CC2A-4869-A021-DF0F254F27BF}"/>
              </a:ext>
            </a:extLst>
          </p:cNvPr>
          <p:cNvSpPr txBox="1"/>
          <p:nvPr/>
        </p:nvSpPr>
        <p:spPr>
          <a:xfrm>
            <a:off x="9193792" y="3005317"/>
            <a:ext cx="734008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600" b="1">
                <a:latin typeface="Cursive standard" pitchFamily="2" charset="0"/>
              </a:rPr>
              <a:t>8</a:t>
            </a:r>
            <a:endParaRPr lang="fr-FR" sz="6600" b="1" dirty="0">
              <a:latin typeface="Cursive standard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DE8266C-FDB9-4F6A-B114-27822F4BC214}"/>
              </a:ext>
            </a:extLst>
          </p:cNvPr>
          <p:cNvSpPr txBox="1"/>
          <p:nvPr/>
        </p:nvSpPr>
        <p:spPr>
          <a:xfrm>
            <a:off x="8430169" y="2983604"/>
            <a:ext cx="734008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6600" b="1" dirty="0">
                <a:latin typeface="Cursive standard" pitchFamily="2" charset="0"/>
              </a:rPr>
              <a:t>1</a:t>
            </a:r>
          </a:p>
        </p:txBody>
      </p:sp>
      <p:pic>
        <p:nvPicPr>
          <p:cNvPr id="28" name="Image 27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6DF214F9-BB94-4239-8253-52C16BF4E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024" y="1448084"/>
            <a:ext cx="1213184" cy="851608"/>
          </a:xfrm>
          <a:prstGeom prst="rect">
            <a:avLst/>
          </a:prstGeom>
        </p:spPr>
      </p:pic>
      <p:pic>
        <p:nvPicPr>
          <p:cNvPr id="29" name="Image 28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FB353640-6FE1-4D58-8E31-9CAE86107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809" y="373996"/>
            <a:ext cx="1213184" cy="851608"/>
          </a:xfrm>
          <a:prstGeom prst="rect">
            <a:avLst/>
          </a:prstGeom>
        </p:spPr>
      </p:pic>
      <p:pic>
        <p:nvPicPr>
          <p:cNvPr id="31" name="Image 30" descr="Une image contenant clipart&#10;&#10;Description générée avec un niveau de confiance très élevé">
            <a:extLst>
              <a:ext uri="{FF2B5EF4-FFF2-40B4-BE49-F238E27FC236}">
                <a16:creationId xmlns:a16="http://schemas.microsoft.com/office/drawing/2014/main" id="{91375E29-ECFE-40FC-B006-CA64370497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297" y="3620737"/>
            <a:ext cx="1291477" cy="851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300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 animBg="1"/>
      <p:bldP spid="21" grpId="0" animBg="1"/>
      <p:bldP spid="22" grpId="0" animBg="1"/>
      <p:bldP spid="23" grpId="0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126</Words>
  <Application>Microsoft Office PowerPoint</Application>
  <PresentationFormat>Grand écran</PresentationFormat>
  <Paragraphs>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Cursive standard</vt:lpstr>
      <vt:lpstr>Thème Office</vt:lpstr>
      <vt:lpstr>Différentes écritures de l’addition.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Différentes écritures de l’addition.</dc:title>
  <dc:creator>Véronique Lacour</dc:creator>
  <cp:lastModifiedBy>Véronique Lacour</cp:lastModifiedBy>
  <cp:revision>6</cp:revision>
  <dcterms:created xsi:type="dcterms:W3CDTF">2018-06-06T13:14:57Z</dcterms:created>
  <dcterms:modified xsi:type="dcterms:W3CDTF">2018-06-06T14:06:19Z</dcterms:modified>
</cp:coreProperties>
</file>