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508D-7E61-4CD3-9963-3BCBF7D6F365}" type="datetimeFigureOut">
              <a:rPr lang="fr-FR" smtClean="0"/>
              <a:pPr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06C5-374C-4E00-8356-D8138394F3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046588" cy="9146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4664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37112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4664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37112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4664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437112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37112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437112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437112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zakirenaissance.weebly.com/uploads/1/1/6/2/11628216/_160470910.jpg?1336155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1680"/>
            <a:ext cx="6858000" cy="504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4664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37112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4664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37112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4664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437112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37112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437112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4664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37112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37112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37112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04664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437112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437112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4664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37112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37112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37112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37112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37112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4664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37112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37112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37112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04664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4664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0888" y="637220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4664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420888" y="7956376"/>
            <a:ext cx="2016224" cy="1187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20888" y="0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20888" y="1619672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20888" y="3203848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20888" y="4788024"/>
            <a:ext cx="2016224" cy="16196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evendeurs.rmngp.fr/uploads/photos/3039/2635_xl.jpg"/>
          <p:cNvPicPr>
            <a:picLocks noChangeAspect="1" noChangeArrowheads="1"/>
          </p:cNvPicPr>
          <p:nvPr/>
        </p:nvPicPr>
        <p:blipFill>
          <a:blip r:embed="rId2" cstate="print"/>
          <a:srcRect l="14653" r="15752"/>
          <a:stretch>
            <a:fillRect/>
          </a:stretch>
        </p:blipFill>
        <p:spPr bwMode="auto">
          <a:xfrm>
            <a:off x="404664" y="251520"/>
            <a:ext cx="6048672" cy="864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lades-historiques.com/wp-content/uploads/2014/02/autoportrait-leonard-de-Vinci-Turin-bibliotheque-roy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84732"/>
            <a:ext cx="6192688" cy="890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Mel</dc:creator>
  <cp:lastModifiedBy>Mel</cp:lastModifiedBy>
  <cp:revision>6</cp:revision>
  <dcterms:created xsi:type="dcterms:W3CDTF">2015-08-13T18:24:59Z</dcterms:created>
  <dcterms:modified xsi:type="dcterms:W3CDTF">2015-08-13T19:12:14Z</dcterms:modified>
</cp:coreProperties>
</file>