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3032" y="9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3C49-B8B9-41F0-A125-A1F87A173D9C}" type="datetimeFigureOut">
              <a:rPr lang="fr-FR" smtClean="0"/>
              <a:t>06/06/14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DF3-E2F5-486F-A07B-3C45BFA7C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82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3C49-B8B9-41F0-A125-A1F87A173D9C}" type="datetimeFigureOut">
              <a:rPr lang="fr-FR" smtClean="0"/>
              <a:t>06/06/14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DF3-E2F5-486F-A07B-3C45BFA7C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81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3C49-B8B9-41F0-A125-A1F87A173D9C}" type="datetimeFigureOut">
              <a:rPr lang="fr-FR" smtClean="0"/>
              <a:t>06/06/14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DF3-E2F5-486F-A07B-3C45BFA7C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79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3C49-B8B9-41F0-A125-A1F87A173D9C}" type="datetimeFigureOut">
              <a:rPr lang="fr-FR" smtClean="0"/>
              <a:t>06/06/14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DF3-E2F5-486F-A07B-3C45BFA7C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44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3C49-B8B9-41F0-A125-A1F87A173D9C}" type="datetimeFigureOut">
              <a:rPr lang="fr-FR" smtClean="0"/>
              <a:t>06/06/14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DF3-E2F5-486F-A07B-3C45BFA7C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56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3C49-B8B9-41F0-A125-A1F87A173D9C}" type="datetimeFigureOut">
              <a:rPr lang="fr-FR" smtClean="0"/>
              <a:t>06/06/14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DF3-E2F5-486F-A07B-3C45BFA7C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16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3C49-B8B9-41F0-A125-A1F87A173D9C}" type="datetimeFigureOut">
              <a:rPr lang="fr-FR" smtClean="0"/>
              <a:t>06/06/14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DF3-E2F5-486F-A07B-3C45BFA7C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15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3C49-B8B9-41F0-A125-A1F87A173D9C}" type="datetimeFigureOut">
              <a:rPr lang="fr-FR" smtClean="0"/>
              <a:t>06/06/14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DF3-E2F5-486F-A07B-3C45BFA7C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66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3C49-B8B9-41F0-A125-A1F87A173D9C}" type="datetimeFigureOut">
              <a:rPr lang="fr-FR" smtClean="0"/>
              <a:t>06/06/14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DF3-E2F5-486F-A07B-3C45BFA7C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49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3C49-B8B9-41F0-A125-A1F87A173D9C}" type="datetimeFigureOut">
              <a:rPr lang="fr-FR" smtClean="0"/>
              <a:t>06/06/14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DF3-E2F5-486F-A07B-3C45BFA7C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12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3C49-B8B9-41F0-A125-A1F87A173D9C}" type="datetimeFigureOut">
              <a:rPr lang="fr-FR" smtClean="0"/>
              <a:t>06/06/14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DF3-E2F5-486F-A07B-3C45BFA7C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17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A3C49-B8B9-41F0-A125-A1F87A173D9C}" type="datetimeFigureOut">
              <a:rPr lang="fr-FR" smtClean="0"/>
              <a:t>06/06/14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74DF3-E2F5-486F-A07B-3C45BFA7C4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38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th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4904" y="467544"/>
            <a:ext cx="432048" cy="432048"/>
          </a:xfrm>
          <a:prstGeom prst="rect">
            <a:avLst/>
          </a:prstGeom>
        </p:spPr>
      </p:pic>
      <p:pic>
        <p:nvPicPr>
          <p:cNvPr id="6" name="Clar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41964" y="3275856"/>
            <a:ext cx="609600" cy="609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42579" y="42841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Mathis’s</a:t>
            </a:r>
            <a:r>
              <a:rPr lang="fr-FR" dirty="0" smtClean="0"/>
              <a:t> </a:t>
            </a:r>
            <a:r>
              <a:rPr lang="fr-FR" dirty="0" err="1" smtClean="0"/>
              <a:t>monster</a:t>
            </a:r>
            <a:endParaRPr lang="fr-FR" dirty="0"/>
          </a:p>
        </p:txBody>
      </p:sp>
      <p:pic>
        <p:nvPicPr>
          <p:cNvPr id="3" name="Image 2" descr="Monstre Mathis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7" t="3848" r="22432" b="9140"/>
          <a:stretch/>
        </p:blipFill>
        <p:spPr>
          <a:xfrm rot="16200000">
            <a:off x="1944817" y="-352528"/>
            <a:ext cx="2893341" cy="626167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20688" y="4572000"/>
            <a:ext cx="165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Clara’s</a:t>
            </a:r>
            <a:r>
              <a:rPr lang="fr-FR" dirty="0" smtClean="0"/>
              <a:t> </a:t>
            </a:r>
            <a:r>
              <a:rPr lang="fr-FR" dirty="0" err="1" smtClean="0"/>
              <a:t>monster</a:t>
            </a:r>
            <a:endParaRPr lang="fr-FR" dirty="0"/>
          </a:p>
        </p:txBody>
      </p:sp>
      <p:pic>
        <p:nvPicPr>
          <p:cNvPr id="5" name="Image 4" descr="Monstre Clara.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8" t="8288" r="20104" b="4579"/>
          <a:stretch/>
        </p:blipFill>
        <p:spPr>
          <a:xfrm rot="16200000">
            <a:off x="1792664" y="4120105"/>
            <a:ext cx="3200666" cy="6264697"/>
          </a:xfrm>
          <a:prstGeom prst="rect">
            <a:avLst/>
          </a:prstGeom>
        </p:spPr>
      </p:pic>
      <p:pic>
        <p:nvPicPr>
          <p:cNvPr id="11" name="Clar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20888" y="4499992"/>
            <a:ext cx="488821" cy="4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0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3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3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</Words>
  <Application>Microsoft Macintosh PowerPoint</Application>
  <PresentationFormat>Présentation à l'écran (4:3)</PresentationFormat>
  <Paragraphs>2</Paragraphs>
  <Slides>1</Slides>
  <Notes>0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Titou</dc:creator>
  <cp:lastModifiedBy>Titou KLIOUEL</cp:lastModifiedBy>
  <cp:revision>12</cp:revision>
  <dcterms:created xsi:type="dcterms:W3CDTF">2014-06-03T11:18:07Z</dcterms:created>
  <dcterms:modified xsi:type="dcterms:W3CDTF">2014-06-06T12:51:02Z</dcterms:modified>
</cp:coreProperties>
</file>