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2238" y="-5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7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4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4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3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0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9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3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ebp"/><Relationship Id="rId5" Type="http://schemas.openxmlformats.org/officeDocument/2006/relationships/image" Target="../media/image42.emf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ADD6F582-5552-36AF-E099-1898D6D37CE6}"/>
              </a:ext>
            </a:extLst>
          </p:cNvPr>
          <p:cNvSpPr/>
          <p:nvPr/>
        </p:nvSpPr>
        <p:spPr>
          <a:xfrm>
            <a:off x="282227" y="447387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4AAA4A-5751-42EB-0989-93312E41C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884235" y="3334816"/>
            <a:ext cx="5791201" cy="6642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41C365-045E-0B63-66F6-DAC08A8C3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125865"/>
            <a:ext cx="2336023" cy="2679336"/>
          </a:xfrm>
          <a:prstGeom prst="rect">
            <a:avLst/>
          </a:prstGeom>
        </p:spPr>
      </p:pic>
      <p:sp>
        <p:nvSpPr>
          <p:cNvPr id="8" name="Vague 7">
            <a:extLst>
              <a:ext uri="{FF2B5EF4-FFF2-40B4-BE49-F238E27FC236}">
                <a16:creationId xmlns:a16="http://schemas.microsoft.com/office/drawing/2014/main" id="{53C52385-979F-F979-42A9-9D7BB20C0836}"/>
              </a:ext>
            </a:extLst>
          </p:cNvPr>
          <p:cNvSpPr/>
          <p:nvPr/>
        </p:nvSpPr>
        <p:spPr>
          <a:xfrm rot="20694350">
            <a:off x="393473" y="5320944"/>
            <a:ext cx="2944052" cy="1244448"/>
          </a:xfrm>
          <a:prstGeom prst="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viar Dreams" panose="020B0402020204020504" pitchFamily="34" charset="0"/>
              </a:rPr>
              <a:t>S’adapter</a:t>
            </a:r>
          </a:p>
        </p:txBody>
      </p:sp>
    </p:spTree>
    <p:extLst>
      <p:ext uri="{BB962C8B-B14F-4D97-AF65-F5344CB8AC3E}">
        <p14:creationId xmlns:p14="http://schemas.microsoft.com/office/powerpoint/2010/main" val="316191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patte bute contre quelque chose. Coralie se penche, elle farfouille dans l’eau, et elle en sort…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chaussure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Une chaussure géante! Au moins du 50!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D’un seul coup, Coralie retrouve sa bonne humeur. Sa patte ne lui fait presque plus mal. La pluie s’est arrêtée. Vite, elle s’arrache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quelques plumes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elle les dépose au fond de la chaussure, elle installe ses poussins dedans, et elle les tire avec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lacet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chantant.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poussins rigolent à qui mieux mieux. Coralie rigole aussi.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Ce n’est pas un petit bobo qui arrêtera Coralie!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chaussure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plumes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lacet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CED6B7-5DC3-3F66-796A-49C37E7D2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8178" r="3734" b="14967"/>
          <a:stretch/>
        </p:blipFill>
        <p:spPr>
          <a:xfrm>
            <a:off x="3779836" y="3124274"/>
            <a:ext cx="3648803" cy="22556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FBAA8F-9EE4-DC80-F74F-B65CC37FF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501042"/>
            <a:ext cx="1246463" cy="12464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B24481-2380-72BE-3AD8-312934B49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48" y="3652127"/>
            <a:ext cx="1050131" cy="10501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77163D5-C057-0714-7ADA-573A21C3A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297">
            <a:off x="2364972" y="3663301"/>
            <a:ext cx="1050131" cy="10501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F2E033-464F-B3FC-D78D-5AC3A9F6C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07" y="4527904"/>
            <a:ext cx="1347786" cy="1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arrive juste à temps pour le départ du grand marathon breton. Vite, elle installe ses petits sur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barrière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 signal est donné: un, deux, trois … partez!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court, court, et soudain elle entend: « Vas-y maman, vas-y Maman, vas-y!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le coup, Coralie est comme étourdie. C’est vrai, ce n’est pas souvent qu’on l’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Mais surtout… surtout… c’est la première fois que ses poussins l’appellent « Maman ». Un frisson la parcourt tout entière. Coralie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comme elle n’a jamais couru…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barrière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Courir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D6223B-935E-FF34-34D4-E7B88B72BD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8177" r="4502" b="16579"/>
          <a:stretch/>
        </p:blipFill>
        <p:spPr>
          <a:xfrm>
            <a:off x="3742631" y="3146453"/>
            <a:ext cx="3604124" cy="21994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4D2C05-F75C-6A2B-D246-5178147FA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19" y="2566968"/>
            <a:ext cx="1267655" cy="12676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771BE1-A8AD-AFC1-57D3-5C3E0B370B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b="12393"/>
          <a:stretch/>
        </p:blipFill>
        <p:spPr>
          <a:xfrm>
            <a:off x="2132374" y="3864587"/>
            <a:ext cx="1379409" cy="8583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CDB6E7-9296-FE83-6A8E-1A80929F0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4704462"/>
            <a:ext cx="1092994" cy="10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et elle arrive première au marathon breton!</a:t>
            </a:r>
          </a:p>
          <a:p>
            <a:pPr algn="just">
              <a:lnSpc>
                <a:spcPct val="150000"/>
              </a:lnSpc>
            </a:pP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journaliste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l’interroge: « A un moment donné, on vous a vue courir tellement vite, comme si… vous vous apprêtiez à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voler!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s’est-il donc passé?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hésite, puis elle dit: « Je me suis sentie devenir maman, comme ça…soudain…en courant…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 le monde ouvre de grands yeux, mais Coralie se contente de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sourire,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n’a plus rien à dire.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journaliste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Sourire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B03BE6-BBD7-48F8-F934-6788207F69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0894" r="3734" b="17297"/>
          <a:stretch/>
        </p:blipFill>
        <p:spPr>
          <a:xfrm>
            <a:off x="3779836" y="3258554"/>
            <a:ext cx="3646230" cy="21060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A92AB8-1BA6-8AE6-0941-C51BEA703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70" b="99344" l="10000" r="90000">
                        <a14:foregroundMark x1="46667" y1="95186" x2="46667" y2="95186"/>
                        <a14:foregroundMark x1="47333" y1="56674" x2="47333" y2="56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6" y="2533270"/>
            <a:ext cx="1581150" cy="12043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DE1846-A118-343B-AAB9-FF5315C99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2" y="3439692"/>
            <a:ext cx="1393626" cy="13936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D035BA-CD39-1098-27BF-277CB31CC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2" y="4578954"/>
            <a:ext cx="1347786" cy="1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 Coralie retrouve ses poussins, elle les étouffe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câlins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Mes petits chéris, je suis si contente. A partir de maintenant, on va passer du bon temps ensemble. Je ne serai qu’à vous, et vous, qu’à moi, d’accord?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Puis elle ajoute très bas: « Jusqu’au…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Dix voix s’écrient en même temps « Jusqu’au quoi…?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avoue,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peu gênée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Jusqu’au marathon d’Espagne… qu’est ce que vous voulez, je ne peux pas m’en empêcher!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Alors, à son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 étonnement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les dix poussins hurlent de joie!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câlin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Gêné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Etonnement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11A249-F1DD-1C63-145E-8AC93E9BD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0894" r="3733" b="14000"/>
          <a:stretch/>
        </p:blipFill>
        <p:spPr>
          <a:xfrm>
            <a:off x="4113043" y="2771679"/>
            <a:ext cx="2574327" cy="30319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4923A2-C963-34B6-B944-9EF14FAA0B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6182"/>
          <a:stretch/>
        </p:blipFill>
        <p:spPr>
          <a:xfrm>
            <a:off x="1870558" y="2646153"/>
            <a:ext cx="1044092" cy="11197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D94753-7318-9615-6204-55C3FAD0D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1" y="3765871"/>
            <a:ext cx="1227413" cy="12274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E217AB-4294-A600-F925-15B112C2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4574149"/>
            <a:ext cx="1227413" cy="1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Tous les matins, Coralie la poule se réveille en poussant un cri joyeux: Cot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codec!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Puis elle enfile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 baskets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elle va courir dans le pré.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Pff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pff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une deux, pff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pff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une deux…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 que cette année Coralie veut gagner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marathon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breton! En la voyant courir comme ça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cane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 a horreur d’être bousculée, et qui prend son thé chaque matin sur la grande pierre plate, hoche la tête d’un air de pitié: 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Ma parole, cette poule est cinglée!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baskets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marathon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cane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2C5384-D15E-6678-E258-7512C7F674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4747" r="3734" b="10528"/>
          <a:stretch/>
        </p:blipFill>
        <p:spPr>
          <a:xfrm>
            <a:off x="3779836" y="3171839"/>
            <a:ext cx="3503940" cy="21060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2BB119-93B2-9425-5A3F-D4DE9563D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96" y="2650828"/>
            <a:ext cx="1049369" cy="10493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F2384B7-4B9A-37AC-242E-FD3C66E6D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96" y="3700197"/>
            <a:ext cx="1049369" cy="10493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ADEB67-3782-EAE8-7838-6058F24E75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9" y="4793020"/>
            <a:ext cx="1049370" cy="10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voilà qu’un matin, au lieu de lancer son cri joyeux, Coralie pousse un cri d’horreur: Cot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Kaaaaaaa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vient de pondre un, deux, trois, quatre, cinq, six, sept, huit, neuf… dix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œufs!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Pas un comme la vieille Betty, pas deux comme sa cousine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Liline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 même six comme la cane sa voisine. Non, dix! Dix œufs! Ni plus ni moins!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se laisse tomber dans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paille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 gémissant: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Je ne peux pas les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couver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moi… je prépare le marathon breton!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œufs 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paille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Couver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C707B5-8B2A-6D19-9C3E-9A9DC72302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7663" r="3650" b="10528"/>
          <a:stretch/>
        </p:blipFill>
        <p:spPr>
          <a:xfrm>
            <a:off x="3779836" y="3171839"/>
            <a:ext cx="3622729" cy="21060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072FAB-06EF-C374-B109-118EBAC004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35651"/>
          <a:stretch/>
        </p:blipFill>
        <p:spPr>
          <a:xfrm>
            <a:off x="1697884" y="2646153"/>
            <a:ext cx="545921" cy="7132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EDC19E-FDB2-BF54-BCA7-67247BC33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35651"/>
          <a:stretch/>
        </p:blipFill>
        <p:spPr>
          <a:xfrm rot="1240084">
            <a:off x="2031032" y="2762570"/>
            <a:ext cx="545921" cy="7132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1A33CC-423A-DD3B-A751-2DA897A31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35651"/>
          <a:stretch/>
        </p:blipFill>
        <p:spPr>
          <a:xfrm>
            <a:off x="2353477" y="2762570"/>
            <a:ext cx="545921" cy="7132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5571845-2BBE-7CAE-96C5-7875BA95D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71" y="3396597"/>
            <a:ext cx="1279804" cy="12798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EFEFC7-6628-F95E-205F-58E904FA9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83" y="4600104"/>
            <a:ext cx="1279804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a une idée. Elle se précipite chez la cane et elle lui dit: « Voilà, je viens de pondre dix œufs, et le marathon breton a lieu dans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semaine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Tu ne voudrais pas m’aider à les couver, pendant que je m’entraine dans le pré?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Dix œufs! La cane est un peu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jalouse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Mais bon, avec les siens ça fera seize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une belle famille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Alors elle dit oui à Coralie.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semaine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Jalousie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famille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30F1C1-2947-F3AD-84C5-50C07595A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1681" r="2078" b="14644"/>
          <a:stretch/>
        </p:blipFill>
        <p:spPr>
          <a:xfrm>
            <a:off x="3779836" y="3200165"/>
            <a:ext cx="3648803" cy="214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83005D-6035-BA5A-73A0-51929FBF1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87" y="2646153"/>
            <a:ext cx="1024382" cy="10243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590AC32-1923-047C-D1EA-4FD3E2BA8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53" y="3743566"/>
            <a:ext cx="1432258" cy="9548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8BB2EA-E6CA-8DDF-62D1-C8E5DFD64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70" y="4649228"/>
            <a:ext cx="1227413" cy="1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veille du marathon, Coralie est en train de couver, quand soudain…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voit un poussin qui sort sa tête de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coquille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puis un autre et encore un autre… Et les dix poussins sortent en même temps! Coralie est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 émue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Oooooh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Comme ils sont mignons!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Puis elle s’écrie: « Mais… et mon marathon? Ils sont si petits, ils ne pourront jamais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suivre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cane la rassure: « Ne t’inquiète pas, tes poussins, je t’ai aidée à les couver, demain, je peux bien te les garder.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coquille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Emu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Suivre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E295AF-5F47-1C63-D698-A64BC9D98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2179" r="1733" b="13677"/>
          <a:stretch/>
        </p:blipFill>
        <p:spPr>
          <a:xfrm>
            <a:off x="3779836" y="3114498"/>
            <a:ext cx="3648803" cy="2147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4A31B1-F937-B18B-D53E-191A2DF19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30570" r="11164"/>
          <a:stretch/>
        </p:blipFill>
        <p:spPr>
          <a:xfrm>
            <a:off x="2116666" y="2799608"/>
            <a:ext cx="1405467" cy="9501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5C1CA6-5F75-8CFF-CB65-1693F5767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28" l="0" r="99000">
                        <a14:foregroundMark x1="34800" y1="40801" x2="34800" y2="40801"/>
                        <a14:foregroundMark x1="43267" y1="38283" x2="43267" y2="38283"/>
                        <a14:foregroundMark x1="42200" y1="54035" x2="43667" y2="26533"/>
                        <a14:foregroundMark x1="54733" y1="18657" x2="86067" y2="40478"/>
                        <a14:foregroundMark x1="34800" y1="57586" x2="32933" y2="86572"/>
                        <a14:foregroundMark x1="75000" y1="16527" x2="63600" y2="43641"/>
                        <a14:foregroundMark x1="78333" y1="27566" x2="78333" y2="27566"/>
                        <a14:foregroundMark x1="68733" y1="21498" x2="68733" y2="21498"/>
                        <a14:foregroundMark x1="59133" y1="28664" x2="59133" y2="28664"/>
                        <a14:foregroundMark x1="61333" y1="31504" x2="61333" y2="31504"/>
                        <a14:foregroundMark x1="60600" y1="36862" x2="60600" y2="36862"/>
                        <a14:foregroundMark x1="38133" y1="33312" x2="38133" y2="33312"/>
                        <a14:foregroundMark x1="28533" y1="50484" x2="28533" y2="50484"/>
                        <a14:foregroundMark x1="39933" y1="41188" x2="39933" y2="41188"/>
                        <a14:foregroundMark x1="40333" y1="59070" x2="27800" y2="32602"/>
                        <a14:foregroundMark x1="31467" y1="31892" x2="41800" y2="45449"/>
                        <a14:foregroundMark x1="35133" y1="27566" x2="45467" y2="37250"/>
                        <a14:foregroundMark x1="61000" y1="17237" x2="57333" y2="44739"/>
                        <a14:foregroundMark x1="63600" y1="30471" x2="63600" y2="30471"/>
                        <a14:foregroundMark x1="82400" y1="30471" x2="82400" y2="30471"/>
                        <a14:foregroundMark x1="25933" y1="45836" x2="25933" y2="45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8" y="3696708"/>
            <a:ext cx="1114012" cy="11504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3421A7-BB2C-6B30-0B01-B6BE7C56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71" y="4682310"/>
            <a:ext cx="1347786" cy="1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3481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le lendemain, quand Coralie s’en va, les poussins la suivent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se dandinant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Coralie leur dit: « Non, non et non! Vous, vous restez ici! » Dix « 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aigus protestent en chœur. La cane est horrifiée: « S’ils doivent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hurler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comme ça toute la journée, je ne pourrai pas le supporter. Tu sais, comme j’ai horreur d’être bousculée…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n’a pas le choix, elle doit emmener ses poussins avec elle, jusqu’au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course.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Je vous préviens, le premier qui gémit, qui dit qu’il est fatigué, qu’il a faim ou quelque chose comme ça, il verra ce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que je lui ferai!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dandiner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Hurler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départ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17E24F-6BC9-2F15-6E64-54C7D26DA2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3587" r="3734" b="12066"/>
          <a:stretch/>
        </p:blipFill>
        <p:spPr>
          <a:xfrm>
            <a:off x="3779836" y="3151014"/>
            <a:ext cx="3591452" cy="21477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D17032-7932-01B8-4A7C-75E7D7F75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333" y1="25900" x2="47333" y2="25900"/>
                        <a14:foregroundMark x1="47333" y1="31000" x2="47333" y2="31000"/>
                        <a14:foregroundMark x1="58267" y1="29100" x2="58267" y2="29100"/>
                        <a14:foregroundMark x1="58000" y1="30100" x2="58000" y2="30100"/>
                        <a14:foregroundMark x1="54400" y1="43800" x2="54400" y2="43800"/>
                        <a14:foregroundMark x1="53067" y1="51700" x2="53067" y2="51700"/>
                        <a14:foregroundMark x1="49067" y1="56500" x2="50000" y2="29300"/>
                        <a14:foregroundMark x1="41467" y1="43800" x2="59467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91" y="2222563"/>
            <a:ext cx="1547060" cy="20627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A42BDD-58AB-E4D2-6693-54C51CDDD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333" y1="25900" x2="47333" y2="25900"/>
                        <a14:foregroundMark x1="47333" y1="31000" x2="47333" y2="31000"/>
                        <a14:foregroundMark x1="58267" y1="29100" x2="58267" y2="29100"/>
                        <a14:foregroundMark x1="58000" y1="30100" x2="58000" y2="30100"/>
                        <a14:foregroundMark x1="54400" y1="43800" x2="54400" y2="43800"/>
                        <a14:foregroundMark x1="53067" y1="51700" x2="53067" y2="51700"/>
                        <a14:foregroundMark x1="49067" y1="56500" x2="50000" y2="29300"/>
                        <a14:foregroundMark x1="41467" y1="43800" x2="59467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0134" y="2222562"/>
            <a:ext cx="1547060" cy="20627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102FF56-9D0B-4D81-B788-01CD41DF8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05" y="3538051"/>
            <a:ext cx="1300629" cy="13006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756E83-0071-007C-A3E3-AE48DEAC69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54" y="4714758"/>
            <a:ext cx="1103892" cy="11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Coralie voit bien que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 poussins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traînent la patte. 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leur dit: « Mon père, donc votre grand-père, avait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cheval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galopait à la vitesse de l’éclair. Pour cela, il fallait juste lui souffler trois fois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l’oreille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Et le cheval partait, comme ça!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Coralie se met à galoper sur le chemin en criant « 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Ce ne sont pas dix petits poussins qui arrêteront Coralie! 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poussins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cheval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L’oreille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42076D-C814-5F03-7A1F-6EC6DB59C7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3589" r="3734" b="10132"/>
          <a:stretch/>
        </p:blipFill>
        <p:spPr>
          <a:xfrm>
            <a:off x="3779836" y="3119687"/>
            <a:ext cx="3648803" cy="2302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17E831-7383-04A8-ED34-BECEEB785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6" y="2574839"/>
            <a:ext cx="1089696" cy="10896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219ABF-BED8-492C-52F8-5A7BD5643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67" y="2802208"/>
            <a:ext cx="1089696" cy="10896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4641E36-1946-3EB5-1C90-FE10E6CB5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6" y="3715337"/>
            <a:ext cx="1347788" cy="13477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2A03D3-5EED-7037-FE6B-5930C9F4F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03" y="4728067"/>
            <a:ext cx="1014020" cy="10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Hélas,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pluie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met à tomber. Les poussins ont leur duvet tout trempé, tout hérissé. Coralie ouvre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 ailes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grand, elle place cinq poussins de chaque côté pour qu’ils se tiennent au chaud bien serrés, et elle hurle comme un commandant de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l’armée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Bataillon à droite! Serrez les rangs! Bataillon à gauche! Droit devant! Attention… Une, deux… Une, deux…!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elle entonne: « On va gagner, cot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codé, les doigts dans le bec, cot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codec…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poussins gloussent de joie, Coralie glousse aussi.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</a:t>
            </a:r>
            <a:r>
              <a:rPr lang="fr-FR" sz="1764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Ce n’est pas une petite pluie qui arrêtera Coralie!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pluie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ailes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L’armée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D09474-AFF8-84A4-1E05-25D3A88F14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0761" r="3733" b="12389"/>
          <a:stretch/>
        </p:blipFill>
        <p:spPr>
          <a:xfrm>
            <a:off x="3740741" y="3073515"/>
            <a:ext cx="3687898" cy="2395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FB349A-D9E1-AF04-0177-D9F87F700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3" y="2653464"/>
            <a:ext cx="1339346" cy="13393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3CF796-0F9D-BEB1-747C-A748EDCEB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3" y="3788802"/>
            <a:ext cx="900535" cy="9005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DBCDBA-1E6D-AA8B-24AE-C96F3D525A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178" y="3774614"/>
            <a:ext cx="900535" cy="9005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E3EE4C-5C84-2176-CFD5-110191DFD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3" y="4758839"/>
            <a:ext cx="1091663" cy="10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3481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à force de chanter, Coralie oublie de regarder devant elle. Elle trébuche sur une pierre et patatras, elle tombe le bec par terre! Coralie se relève…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patte 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 fait mal. Elle ne peut plus marcher, et encore moins courir. Elle s’assoit au bord du chemin et, elle se met à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pleurer.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Fini le marathon breton… Envolé, terminé! Elle sent qu’on la gratouille sur le côté. Elle soulève une aile… Un poussin est là, qui la regarde de ses grands yeux mouillés. 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Ce n’est rien, ca va passer. C’est juste que je suis fatiguée. »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 en pleurant, elle trempe sa patte dans l’eau </a:t>
            </a:r>
            <a:r>
              <a:rPr lang="fr-FR" sz="1764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fossé</a:t>
            </a: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764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L’eau froide lui fait du bien, elle ne sent presque plus rien.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patte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Pleurer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fossé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BF5F3C-1D71-6C3F-8E26-37F99E37B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2" t="9947" r="1733" b="15612"/>
          <a:stretch/>
        </p:blipFill>
        <p:spPr>
          <a:xfrm>
            <a:off x="5303935" y="3588922"/>
            <a:ext cx="1953125" cy="23378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5CEF19-DCBE-24F3-FABB-4F5FD053A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0" t="9947" r="1734" b="14967"/>
          <a:stretch/>
        </p:blipFill>
        <p:spPr>
          <a:xfrm rot="20410697">
            <a:off x="3656141" y="2382662"/>
            <a:ext cx="2139696" cy="18110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90CB0D-C1D2-F4C3-5DF1-6DE22EC9D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64" y="2692013"/>
            <a:ext cx="1451420" cy="90358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738F617-6B47-D616-8D36-94B096F18B6A}"/>
              </a:ext>
            </a:extLst>
          </p:cNvPr>
          <p:cNvCxnSpPr/>
          <p:nvPr/>
        </p:nvCxnSpPr>
        <p:spPr>
          <a:xfrm>
            <a:off x="1881564" y="2692013"/>
            <a:ext cx="392713" cy="451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0B8BB9EE-9B06-C6AE-CB7B-762FB4E0C0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59" y="3683992"/>
            <a:ext cx="1131796" cy="113179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5BE46F2-E5C4-77B8-3811-4895C48855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9"/>
          <a:stretch/>
        </p:blipFill>
        <p:spPr>
          <a:xfrm>
            <a:off x="1636296" y="4989018"/>
            <a:ext cx="1751605" cy="6949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DED212-E8C4-897B-8F97-F1C20E75A8BC}"/>
              </a:ext>
            </a:extLst>
          </p:cNvPr>
          <p:cNvSpPr/>
          <p:nvPr/>
        </p:nvSpPr>
        <p:spPr>
          <a:xfrm>
            <a:off x="2172508" y="5345906"/>
            <a:ext cx="479447" cy="1349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60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14483</TotalTime>
  <Words>1525</Words>
  <Application>Microsoft Office PowerPoint</Application>
  <PresentationFormat>Personnalisé</PresentationFormat>
  <Paragraphs>159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97</cp:revision>
  <dcterms:created xsi:type="dcterms:W3CDTF">2020-06-07T13:46:06Z</dcterms:created>
  <dcterms:modified xsi:type="dcterms:W3CDTF">2023-07-02T12:10:17Z</dcterms:modified>
</cp:coreProperties>
</file>