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1" r:id="rId3"/>
    <p:sldId id="262" r:id="rId4"/>
    <p:sldId id="263" r:id="rId5"/>
    <p:sldId id="264" r:id="rId6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-2340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F634-B340-4B32-83B5-58FBAFD862D7}" type="datetimeFigureOut">
              <a:rPr lang="fr-FR" smtClean="0"/>
              <a:pPr/>
              <a:t>12/01/2020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62AC-6F0B-4928-9580-39798466C4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1617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F634-B340-4B32-83B5-58FBAFD862D7}" type="datetimeFigureOut">
              <a:rPr lang="fr-FR" smtClean="0"/>
              <a:pPr/>
              <a:t>12/01/2020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62AC-6F0B-4928-9580-39798466C4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468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F634-B340-4B32-83B5-58FBAFD862D7}" type="datetimeFigureOut">
              <a:rPr lang="fr-FR" smtClean="0"/>
              <a:pPr/>
              <a:t>12/01/2020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62AC-6F0B-4928-9580-39798466C4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6434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F634-B340-4B32-83B5-58FBAFD862D7}" type="datetimeFigureOut">
              <a:rPr lang="fr-FR" smtClean="0"/>
              <a:pPr/>
              <a:t>12/01/2020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62AC-6F0B-4928-9580-39798466C4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83428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F634-B340-4B32-83B5-58FBAFD862D7}" type="datetimeFigureOut">
              <a:rPr lang="fr-FR" smtClean="0"/>
              <a:pPr/>
              <a:t>12/01/2020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62AC-6F0B-4928-9580-39798466C4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331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F634-B340-4B32-83B5-58FBAFD862D7}" type="datetimeFigureOut">
              <a:rPr lang="fr-FR" smtClean="0"/>
              <a:pPr/>
              <a:t>12/01/2020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62AC-6F0B-4928-9580-39798466C4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4208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F634-B340-4B32-83B5-58FBAFD862D7}" type="datetimeFigureOut">
              <a:rPr lang="fr-FR" smtClean="0"/>
              <a:pPr/>
              <a:t>12/01/2020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62AC-6F0B-4928-9580-39798466C4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6244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F634-B340-4B32-83B5-58FBAFD862D7}" type="datetimeFigureOut">
              <a:rPr lang="fr-FR" smtClean="0"/>
              <a:pPr/>
              <a:t>12/01/2020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62AC-6F0B-4928-9580-39798466C4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2997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F634-B340-4B32-83B5-58FBAFD862D7}" type="datetimeFigureOut">
              <a:rPr lang="fr-FR" smtClean="0"/>
              <a:pPr/>
              <a:t>12/01/2020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62AC-6F0B-4928-9580-39798466C4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04378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F634-B340-4B32-83B5-58FBAFD862D7}" type="datetimeFigureOut">
              <a:rPr lang="fr-FR" smtClean="0"/>
              <a:pPr/>
              <a:t>12/01/2020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62AC-6F0B-4928-9580-39798466C4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52436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F634-B340-4B32-83B5-58FBAFD862D7}" type="datetimeFigureOut">
              <a:rPr lang="fr-FR" smtClean="0"/>
              <a:pPr/>
              <a:t>12/01/2020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62AC-6F0B-4928-9580-39798466C4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8751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F634-B340-4B32-83B5-58FBAFD862D7}" type="datetimeFigureOut">
              <a:rPr lang="fr-FR" smtClean="0"/>
              <a:pPr/>
              <a:t>12/01/2020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662AC-6F0B-4928-9580-39798466C4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737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92175609"/>
              </p:ext>
            </p:extLst>
          </p:nvPr>
        </p:nvGraphicFramePr>
        <p:xfrm>
          <a:off x="400050" y="375230"/>
          <a:ext cx="6000748" cy="9185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01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1274">
                  <a:extLst>
                    <a:ext uri="{9D8B030D-6E8A-4147-A177-3AD203B41FA5}">
                      <a16:colId xmlns:a16="http://schemas.microsoft.com/office/drawing/2014/main" xmlns="" val="2464185055"/>
                    </a:ext>
                  </a:extLst>
                </a:gridCol>
                <a:gridCol w="879953">
                  <a:extLst>
                    <a:ext uri="{9D8B030D-6E8A-4147-A177-3AD203B41FA5}">
                      <a16:colId xmlns:a16="http://schemas.microsoft.com/office/drawing/2014/main" xmlns="" val="870034558"/>
                    </a:ext>
                  </a:extLst>
                </a:gridCol>
              </a:tblGrid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moufle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toute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Il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douce.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une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753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fois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était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une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moufle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toute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Il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douce.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une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fois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était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une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moufle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toute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Il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douce.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une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fois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était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une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moufle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toute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Il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douce.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une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fois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était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une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moufle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toute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Il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douce.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une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fois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était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une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moufle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toute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Il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douce.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une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fois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était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une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moufle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toute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Il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douce.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une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fois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était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une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moufle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toute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Il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douce.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une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fois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était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une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44305935"/>
              </p:ext>
            </p:extLst>
          </p:nvPr>
        </p:nvGraphicFramePr>
        <p:xfrm>
          <a:off x="614104" y="279980"/>
          <a:ext cx="5958145" cy="9185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1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10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77582">
                  <a:extLst>
                    <a:ext uri="{9D8B030D-6E8A-4147-A177-3AD203B41FA5}">
                      <a16:colId xmlns:a16="http://schemas.microsoft.com/office/drawing/2014/main" xmlns="" val="2464185055"/>
                    </a:ext>
                  </a:extLst>
                </a:gridCol>
                <a:gridCol w="1276349">
                  <a:extLst>
                    <a:ext uri="{9D8B030D-6E8A-4147-A177-3AD203B41FA5}">
                      <a16:colId xmlns:a16="http://schemas.microsoft.com/office/drawing/2014/main" xmlns="" val="870034558"/>
                    </a:ext>
                  </a:extLst>
                </a:gridCol>
              </a:tblGrid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faufila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Ecureuil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la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753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dans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moufle.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faufila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Ecureuil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la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dans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moufle.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faufila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Ecureuil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la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dans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moufle.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faufila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Ecureuil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la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dans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moufle.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faufila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Ecureuil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la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dans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moufle.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faufila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Ecureuil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la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dans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moufle.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faufila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Ecureuil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la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dans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moufle.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faufila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Ecureuil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la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dans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moufle.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75656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76259617"/>
              </p:ext>
            </p:extLst>
          </p:nvPr>
        </p:nvGraphicFramePr>
        <p:xfrm>
          <a:off x="442654" y="337130"/>
          <a:ext cx="5977197" cy="9185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38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213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36019">
                  <a:extLst>
                    <a:ext uri="{9D8B030D-6E8A-4147-A177-3AD203B41FA5}">
                      <a16:colId xmlns:a16="http://schemas.microsoft.com/office/drawing/2014/main" xmlns="" val="2464185055"/>
                    </a:ext>
                  </a:extLst>
                </a:gridCol>
                <a:gridCol w="1136019">
                  <a:extLst>
                    <a:ext uri="{9D8B030D-6E8A-4147-A177-3AD203B41FA5}">
                      <a16:colId xmlns:a16="http://schemas.microsoft.com/office/drawing/2014/main" xmlns="" val="3633856303"/>
                    </a:ext>
                  </a:extLst>
                </a:gridCol>
              </a:tblGrid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réchauffer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Je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vais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753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cabane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tricotée.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dans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cette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réchauffer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Je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vais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cabane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tricotée.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dans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cette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réchauffer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Je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vais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cabane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tricotée.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dans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cette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réchauffer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Je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vais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cabane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tricotée.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dans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cette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réchauffer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Je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vais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cabane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tricotée.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dans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cette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réchauffer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Je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vais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cabane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tricotée.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dans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cette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réchauffer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Je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vais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cabane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tricotée.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dans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cette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réchauffer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Je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vais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cabane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tricotée.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dans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cette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58720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20723232"/>
              </p:ext>
            </p:extLst>
          </p:nvPr>
        </p:nvGraphicFramePr>
        <p:xfrm>
          <a:off x="442654" y="337130"/>
          <a:ext cx="6167696" cy="9185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9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xmlns="" val="2464185055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xmlns="" val="3468495752"/>
                    </a:ext>
                  </a:extLst>
                </a:gridCol>
              </a:tblGrid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en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animaux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chœur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à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753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Renard.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répondent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en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animaux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chœur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à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Renard.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répondent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en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animaux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chœur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à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Renard.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répondent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en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animaux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chœur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à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Renard.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répondent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en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animaux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chœur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à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Renard.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répondent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en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animaux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chœur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à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Renard.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répondent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en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animaux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chœur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à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Renard.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répondent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en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animaux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chœur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à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Renard.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répondent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83656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20448111"/>
              </p:ext>
            </p:extLst>
          </p:nvPr>
        </p:nvGraphicFramePr>
        <p:xfrm>
          <a:off x="442654" y="337130"/>
          <a:ext cx="6167696" cy="9185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9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xmlns="" val="2464185055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xmlns="" val="3468495752"/>
                    </a:ext>
                  </a:extLst>
                </a:gridCol>
              </a:tblGrid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museau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chatouille.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753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Souris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gratouille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museau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chatouille.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Souris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gratouille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museau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chatouille.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Souris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gratouille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museau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chatouille.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Souris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gratouille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museau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chatouille.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Souris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gratouille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museau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chatouille.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Souris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gratouille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museau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chatouille.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Souris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gratouille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669155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museau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chatouille.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et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39176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Souris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gratouille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de</a:t>
                      </a:r>
                    </a:p>
                  </a:txBody>
                  <a:tcPr marL="47479" marR="47479" marT="23739" marB="23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664870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328</Words>
  <Application>Microsoft Office PowerPoint</Application>
  <PresentationFormat>Format A4 (210 x 297 mm)</PresentationFormat>
  <Paragraphs>288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Hp8460P</cp:lastModifiedBy>
  <cp:revision>6</cp:revision>
  <cp:lastPrinted>2018-10-13T12:47:10Z</cp:lastPrinted>
  <dcterms:created xsi:type="dcterms:W3CDTF">2018-09-29T13:25:26Z</dcterms:created>
  <dcterms:modified xsi:type="dcterms:W3CDTF">2020-01-12T15:06:46Z</dcterms:modified>
</cp:coreProperties>
</file>