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9" r:id="rId10"/>
    <p:sldId id="267" r:id="rId11"/>
    <p:sldId id="268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13/01/2019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13/01/2019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13/01/2019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13/01/2019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13/01/2019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13/01/2019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13/01/2019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13/01/2019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13/01/2019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13/01/2019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13/01/2019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13/01/2019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Mère-Grand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571612"/>
            <a:ext cx="3529662" cy="499109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786050" y="500042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err="1" smtClean="0"/>
              <a:t>Mère-Grand</a:t>
            </a:r>
            <a:endParaRPr lang="fr-FR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42910" y="285728"/>
            <a:ext cx="82153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500" dirty="0" smtClean="0"/>
              <a:t>«Prendre la poudre d’escampette»</a:t>
            </a:r>
            <a:endParaRPr lang="fr-FR" sz="4500" dirty="0"/>
          </a:p>
        </p:txBody>
      </p:sp>
      <p:sp>
        <p:nvSpPr>
          <p:cNvPr id="14338" name="AutoShape 2" descr="Résultat de recherche d'images pour &quot;galette&quot;"/>
          <p:cNvSpPr>
            <a:spLocks noChangeAspect="1" noChangeArrowheads="1"/>
          </p:cNvSpPr>
          <p:nvPr/>
        </p:nvSpPr>
        <p:spPr bwMode="auto">
          <a:xfrm>
            <a:off x="155575" y="-1989138"/>
            <a:ext cx="5715000" cy="4143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40" name="AutoShape 4" descr="Résultat de recherche d'images pour &quot;galette&quot;"/>
          <p:cNvSpPr>
            <a:spLocks noChangeAspect="1" noChangeArrowheads="1"/>
          </p:cNvSpPr>
          <p:nvPr/>
        </p:nvSpPr>
        <p:spPr bwMode="auto">
          <a:xfrm>
            <a:off x="155575" y="-1989138"/>
            <a:ext cx="5715000" cy="4143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386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714488"/>
            <a:ext cx="4786346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4238" y="1323975"/>
            <a:ext cx="22955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42910" y="285728"/>
            <a:ext cx="82153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500" dirty="0" smtClean="0"/>
              <a:t>«Ne l’entends pas de cette oreille»</a:t>
            </a:r>
            <a:endParaRPr lang="fr-FR" sz="4500" dirty="0"/>
          </a:p>
        </p:txBody>
      </p:sp>
      <p:pic>
        <p:nvPicPr>
          <p:cNvPr id="1026" name="Picture 2" descr="Résultat de recherche d'images pour &quot;oreill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285992"/>
            <a:ext cx="2697519" cy="2643206"/>
          </a:xfrm>
          <a:prstGeom prst="rect">
            <a:avLst/>
          </a:prstGeom>
          <a:noFill/>
        </p:spPr>
      </p:pic>
      <p:cxnSp>
        <p:nvCxnSpPr>
          <p:cNvPr id="5" name="Connecteur droit 4"/>
          <p:cNvCxnSpPr/>
          <p:nvPr/>
        </p:nvCxnSpPr>
        <p:spPr>
          <a:xfrm>
            <a:off x="2928926" y="2071678"/>
            <a:ext cx="3071834" cy="30003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rot="10800000" flipV="1">
            <a:off x="2928926" y="2143116"/>
            <a:ext cx="3143272" cy="30003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42976" y="285728"/>
            <a:ext cx="70723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500" dirty="0" smtClean="0"/>
              <a:t>«prendre la clé des champs»</a:t>
            </a:r>
            <a:endParaRPr lang="fr-FR" sz="4500" dirty="0"/>
          </a:p>
        </p:txBody>
      </p:sp>
      <p:pic>
        <p:nvPicPr>
          <p:cNvPr id="25602" name="Picture 2" descr="Résultat de recherche d'images pour &quot;prendre la clé des champs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143116"/>
            <a:ext cx="3357586" cy="25375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868" y="928670"/>
            <a:ext cx="23574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500" dirty="0" smtClean="0"/>
              <a:t>museau</a:t>
            </a:r>
            <a:endParaRPr lang="fr-FR" sz="4500" dirty="0"/>
          </a:p>
        </p:txBody>
      </p:sp>
      <p:sp>
        <p:nvSpPr>
          <p:cNvPr id="26626" name="AutoShape 2" descr="Résultat de recherche d'images pour &quot;musea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628" name="AutoShape 4" descr="Résultat de recherche d'images pour &quot;musea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500306"/>
            <a:ext cx="3671435" cy="244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85786" y="2857496"/>
            <a:ext cx="23574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500" dirty="0" smtClean="0"/>
              <a:t>vif / vive</a:t>
            </a:r>
            <a:endParaRPr lang="fr-FR" sz="4500" dirty="0"/>
          </a:p>
        </p:txBody>
      </p:sp>
      <p:sp>
        <p:nvSpPr>
          <p:cNvPr id="26626" name="AutoShape 2" descr="Résultat de recherche d'images pour &quot;musea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628" name="AutoShape 4" descr="Résultat de recherche d'images pour &quot;musea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6" name="Picture 2" descr="Résultat de recherche d'images pour &quot;rapide dessin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143380"/>
            <a:ext cx="3049598" cy="1104884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5072034" y="928670"/>
            <a:ext cx="40719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500" dirty="0" smtClean="0"/>
              <a:t>supplémentaire</a:t>
            </a:r>
            <a:endParaRPr lang="fr-FR" sz="4500" dirty="0"/>
          </a:p>
        </p:txBody>
      </p:sp>
      <p:sp>
        <p:nvSpPr>
          <p:cNvPr id="8" name="Plus 7"/>
          <p:cNvSpPr/>
          <p:nvPr/>
        </p:nvSpPr>
        <p:spPr>
          <a:xfrm>
            <a:off x="6215074" y="1857364"/>
            <a:ext cx="1643074" cy="142876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85786" y="2857496"/>
            <a:ext cx="23574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500" dirty="0" smtClean="0"/>
              <a:t>intrépide</a:t>
            </a:r>
            <a:endParaRPr lang="fr-FR" sz="4500" dirty="0"/>
          </a:p>
        </p:txBody>
      </p:sp>
      <p:pic>
        <p:nvPicPr>
          <p:cNvPr id="29698" name="Picture 2" descr="Résultat de recherche d'images pour &quot;courageux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929066"/>
            <a:ext cx="2655403" cy="1990700"/>
          </a:xfrm>
          <a:prstGeom prst="rect">
            <a:avLst/>
          </a:prstGeom>
          <a:noFill/>
        </p:spPr>
      </p:pic>
      <p:pic>
        <p:nvPicPr>
          <p:cNvPr id="29700" name="Picture 4" descr="Image associé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928802"/>
            <a:ext cx="2247900" cy="3305175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4929190" y="857232"/>
            <a:ext cx="30718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500" dirty="0" smtClean="0"/>
              <a:t>fier-à-bras</a:t>
            </a:r>
            <a:endParaRPr lang="fr-FR" sz="4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Résultat de recherche d'images pour &quot;se précipiter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929066"/>
            <a:ext cx="3786182" cy="262293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428596" y="2786058"/>
            <a:ext cx="3428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500" dirty="0" smtClean="0"/>
              <a:t>courir </a:t>
            </a:r>
          </a:p>
          <a:p>
            <a:r>
              <a:rPr lang="fr-FR" sz="4500" dirty="0" smtClean="0"/>
              <a:t>ventre à terre</a:t>
            </a:r>
            <a:endParaRPr lang="fr-FR" sz="4500" dirty="0"/>
          </a:p>
        </p:txBody>
      </p:sp>
      <p:pic>
        <p:nvPicPr>
          <p:cNvPr id="30724" name="Picture 4" descr="Image associé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14422"/>
            <a:ext cx="4008404" cy="2309807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072066" y="214290"/>
            <a:ext cx="34289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500" dirty="0" smtClean="0"/>
              <a:t>fendre la bise</a:t>
            </a:r>
            <a:endParaRPr lang="fr-FR" sz="4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Résultat de recherche d'images pour &quot;cavaler dessin couleur&quot;"/>
          <p:cNvSpPr>
            <a:spLocks noChangeAspect="1" noChangeArrowheads="1"/>
          </p:cNvSpPr>
          <p:nvPr/>
        </p:nvSpPr>
        <p:spPr bwMode="auto">
          <a:xfrm>
            <a:off x="155575" y="-2667000"/>
            <a:ext cx="7781925" cy="556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Résultat de recherche d'images pour &quot;cavaler dessin couleur&quot;"/>
          <p:cNvSpPr>
            <a:spLocks noChangeAspect="1" noChangeArrowheads="1"/>
          </p:cNvSpPr>
          <p:nvPr/>
        </p:nvSpPr>
        <p:spPr bwMode="auto">
          <a:xfrm>
            <a:off x="155575" y="-2667000"/>
            <a:ext cx="7781925" cy="556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428868"/>
            <a:ext cx="5200687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500430" y="1071546"/>
            <a:ext cx="21722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 smtClean="0"/>
              <a:t>cavaler</a:t>
            </a:r>
            <a:endParaRPr lang="fr-FR" sz="5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428868"/>
            <a:ext cx="71247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214678" y="1071546"/>
            <a:ext cx="30893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 smtClean="0"/>
              <a:t>moelleuse</a:t>
            </a:r>
            <a:endParaRPr lang="fr-FR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428992" y="500042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/>
              <a:t>Galette</a:t>
            </a:r>
            <a:endParaRPr lang="fr-FR" sz="5400" dirty="0"/>
          </a:p>
        </p:txBody>
      </p:sp>
      <p:sp>
        <p:nvSpPr>
          <p:cNvPr id="14338" name="AutoShape 2" descr="Résultat de recherche d'images pour &quot;galette&quot;"/>
          <p:cNvSpPr>
            <a:spLocks noChangeAspect="1" noChangeArrowheads="1"/>
          </p:cNvSpPr>
          <p:nvPr/>
        </p:nvSpPr>
        <p:spPr bwMode="auto">
          <a:xfrm>
            <a:off x="155575" y="-1989138"/>
            <a:ext cx="5715000" cy="4143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40" name="AutoShape 4" descr="Résultat de recherche d'images pour &quot;galette&quot;"/>
          <p:cNvSpPr>
            <a:spLocks noChangeAspect="1" noChangeArrowheads="1"/>
          </p:cNvSpPr>
          <p:nvPr/>
        </p:nvSpPr>
        <p:spPr bwMode="auto">
          <a:xfrm>
            <a:off x="155575" y="-1989138"/>
            <a:ext cx="5715000" cy="4143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14488"/>
            <a:ext cx="572700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250033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714348" y="35716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Lapin en gibelotte</a:t>
            </a:r>
            <a:endParaRPr lang="fr-FR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928670"/>
            <a:ext cx="250033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5715008" y="35716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Sauce matelote</a:t>
            </a:r>
            <a:endParaRPr lang="fr-FR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357694"/>
            <a:ext cx="2738430" cy="219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928662" y="364331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Agneau en cocotte</a:t>
            </a:r>
            <a:endParaRPr lang="fr-FR" dirty="0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572008"/>
            <a:ext cx="3820885" cy="190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5857884" y="357187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Sauce ravigote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557552"/>
            <a:ext cx="3500462" cy="459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786182" y="428604"/>
            <a:ext cx="19864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 smtClean="0"/>
              <a:t>dodue</a:t>
            </a:r>
            <a:endParaRPr lang="fr-FR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14348" y="2571744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/>
              <a:t>exotique</a:t>
            </a:r>
            <a:endParaRPr lang="fr-FR" sz="5400" dirty="0"/>
          </a:p>
        </p:txBody>
      </p:sp>
      <p:sp>
        <p:nvSpPr>
          <p:cNvPr id="14338" name="AutoShape 2" descr="Résultat de recherche d'images pour &quot;galette&quot;"/>
          <p:cNvSpPr>
            <a:spLocks noChangeAspect="1" noChangeArrowheads="1"/>
          </p:cNvSpPr>
          <p:nvPr/>
        </p:nvSpPr>
        <p:spPr bwMode="auto">
          <a:xfrm>
            <a:off x="155575" y="-1989138"/>
            <a:ext cx="5715000" cy="4143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40" name="AutoShape 4" descr="Résultat de recherche d'images pour &quot;galette&quot;"/>
          <p:cNvSpPr>
            <a:spLocks noChangeAspect="1" noChangeArrowheads="1"/>
          </p:cNvSpPr>
          <p:nvPr/>
        </p:nvSpPr>
        <p:spPr bwMode="auto">
          <a:xfrm>
            <a:off x="155575" y="-1989138"/>
            <a:ext cx="5715000" cy="4143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4578" name="Picture 2" descr="Image associ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857628"/>
            <a:ext cx="3613001" cy="282084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6000760" y="214290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/>
              <a:t>épice</a:t>
            </a:r>
            <a:endParaRPr lang="fr-FR" sz="5400" dirty="0"/>
          </a:p>
        </p:txBody>
      </p:sp>
      <p:pic>
        <p:nvPicPr>
          <p:cNvPr id="7" name="Picture 2" descr="Résultat de recherche d'images pour &quot;épice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285860"/>
            <a:ext cx="4143404" cy="27595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5786" y="1857364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/>
              <a:t>festive</a:t>
            </a:r>
            <a:endParaRPr lang="fr-FR" sz="5400" dirty="0"/>
          </a:p>
        </p:txBody>
      </p:sp>
      <p:sp>
        <p:nvSpPr>
          <p:cNvPr id="14338" name="AutoShape 2" descr="Résultat de recherche d'images pour &quot;galette&quot;"/>
          <p:cNvSpPr>
            <a:spLocks noChangeAspect="1" noChangeArrowheads="1"/>
          </p:cNvSpPr>
          <p:nvPr/>
        </p:nvSpPr>
        <p:spPr bwMode="auto">
          <a:xfrm>
            <a:off x="155575" y="-1989138"/>
            <a:ext cx="5715000" cy="4143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40" name="AutoShape 4" descr="Résultat de recherche d'images pour &quot;galette&quot;"/>
          <p:cNvSpPr>
            <a:spLocks noChangeAspect="1" noChangeArrowheads="1"/>
          </p:cNvSpPr>
          <p:nvPr/>
        </p:nvSpPr>
        <p:spPr bwMode="auto">
          <a:xfrm>
            <a:off x="155575" y="-1989138"/>
            <a:ext cx="5715000" cy="4143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3554" name="Picture 2" descr="Résultat de recherche d'images pour &quot;festiv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786190"/>
            <a:ext cx="4020724" cy="1262051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5786446" y="500042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/>
              <a:t>se réjouir</a:t>
            </a:r>
            <a:endParaRPr lang="fr-FR" sz="5400" dirty="0"/>
          </a:p>
        </p:txBody>
      </p:sp>
      <p:pic>
        <p:nvPicPr>
          <p:cNvPr id="9218" name="Picture 2" descr="Résultat de recherche d'images pour &quot;se réjouir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643050"/>
            <a:ext cx="3524275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428860" y="428604"/>
            <a:ext cx="5500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/>
              <a:t>Mme </a:t>
            </a:r>
            <a:r>
              <a:rPr lang="fr-FR" sz="5400" dirty="0" err="1" smtClean="0"/>
              <a:t>Broutchou</a:t>
            </a:r>
            <a:endParaRPr lang="fr-FR" sz="5400" dirty="0"/>
          </a:p>
        </p:txBody>
      </p:sp>
      <p:sp>
        <p:nvSpPr>
          <p:cNvPr id="14338" name="AutoShape 2" descr="Résultat de recherche d'images pour &quot;galette&quot;"/>
          <p:cNvSpPr>
            <a:spLocks noChangeAspect="1" noChangeArrowheads="1"/>
          </p:cNvSpPr>
          <p:nvPr/>
        </p:nvSpPr>
        <p:spPr bwMode="auto">
          <a:xfrm>
            <a:off x="155575" y="-1989138"/>
            <a:ext cx="5715000" cy="4143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40" name="AutoShape 4" descr="Résultat de recherche d'images pour &quot;galette&quot;"/>
          <p:cNvSpPr>
            <a:spLocks noChangeAspect="1" noChangeArrowheads="1"/>
          </p:cNvSpPr>
          <p:nvPr/>
        </p:nvSpPr>
        <p:spPr bwMode="auto">
          <a:xfrm>
            <a:off x="155575" y="-1989138"/>
            <a:ext cx="5715000" cy="4143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928802"/>
            <a:ext cx="3519506" cy="388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28662" y="1357298"/>
            <a:ext cx="207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/>
              <a:t>flacon</a:t>
            </a:r>
            <a:endParaRPr lang="fr-FR" sz="5400" dirty="0"/>
          </a:p>
        </p:txBody>
      </p:sp>
      <p:sp>
        <p:nvSpPr>
          <p:cNvPr id="14338" name="AutoShape 2" descr="Résultat de recherche d'images pour &quot;galette&quot;"/>
          <p:cNvSpPr>
            <a:spLocks noChangeAspect="1" noChangeArrowheads="1"/>
          </p:cNvSpPr>
          <p:nvPr/>
        </p:nvSpPr>
        <p:spPr bwMode="auto">
          <a:xfrm>
            <a:off x="155575" y="-1989138"/>
            <a:ext cx="5715000" cy="4143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40" name="AutoShape 4" descr="Résultat de recherche d'images pour &quot;galette&quot;"/>
          <p:cNvSpPr>
            <a:spLocks noChangeAspect="1" noChangeArrowheads="1"/>
          </p:cNvSpPr>
          <p:nvPr/>
        </p:nvSpPr>
        <p:spPr bwMode="auto">
          <a:xfrm>
            <a:off x="155575" y="-1989138"/>
            <a:ext cx="5715000" cy="4143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482" name="Picture 2" descr="Résultat de recherche d'images pour &quot;flacon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3665438" cy="4195757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5857884" y="214290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/>
              <a:t>pincée</a:t>
            </a:r>
            <a:endParaRPr lang="fr-FR" sz="5400" dirty="0"/>
          </a:p>
        </p:txBody>
      </p:sp>
      <p:pic>
        <p:nvPicPr>
          <p:cNvPr id="7" name="Picture 2" descr="Résultat de recherche d'images pour &quot;pincée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28736"/>
            <a:ext cx="4071966" cy="27960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643306" y="428604"/>
            <a:ext cx="207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/>
              <a:t>fleurer</a:t>
            </a:r>
            <a:endParaRPr lang="fr-FR" sz="5400" dirty="0"/>
          </a:p>
        </p:txBody>
      </p:sp>
      <p:sp>
        <p:nvSpPr>
          <p:cNvPr id="14338" name="AutoShape 2" descr="Résultat de recherche d'images pour &quot;galette&quot;"/>
          <p:cNvSpPr>
            <a:spLocks noChangeAspect="1" noChangeArrowheads="1"/>
          </p:cNvSpPr>
          <p:nvPr/>
        </p:nvSpPr>
        <p:spPr bwMode="auto">
          <a:xfrm>
            <a:off x="155575" y="-1989138"/>
            <a:ext cx="5715000" cy="4143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40" name="AutoShape 4" descr="Résultat de recherche d'images pour &quot;galette&quot;"/>
          <p:cNvSpPr>
            <a:spLocks noChangeAspect="1" noChangeArrowheads="1"/>
          </p:cNvSpPr>
          <p:nvPr/>
        </p:nvSpPr>
        <p:spPr bwMode="auto">
          <a:xfrm>
            <a:off x="155575" y="-1989138"/>
            <a:ext cx="5715000" cy="4143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285992"/>
            <a:ext cx="5042736" cy="345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643306" y="428604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/>
              <a:t>exquise</a:t>
            </a:r>
            <a:endParaRPr lang="fr-FR" sz="5400" dirty="0"/>
          </a:p>
        </p:txBody>
      </p:sp>
      <p:sp>
        <p:nvSpPr>
          <p:cNvPr id="14338" name="AutoShape 2" descr="Résultat de recherche d'images pour &quot;galette&quot;"/>
          <p:cNvSpPr>
            <a:spLocks noChangeAspect="1" noChangeArrowheads="1"/>
          </p:cNvSpPr>
          <p:nvPr/>
        </p:nvSpPr>
        <p:spPr bwMode="auto">
          <a:xfrm>
            <a:off x="155575" y="-1989138"/>
            <a:ext cx="5715000" cy="4143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40" name="AutoShape 4" descr="Résultat de recherche d'images pour &quot;galette&quot;"/>
          <p:cNvSpPr>
            <a:spLocks noChangeAspect="1" noChangeArrowheads="1"/>
          </p:cNvSpPr>
          <p:nvPr/>
        </p:nvSpPr>
        <p:spPr bwMode="auto">
          <a:xfrm>
            <a:off x="155575" y="-1989138"/>
            <a:ext cx="5715000" cy="4143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8434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357430"/>
            <a:ext cx="5306793" cy="3714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643306" y="428604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/>
              <a:t>rebord</a:t>
            </a:r>
            <a:endParaRPr lang="fr-FR" sz="5400" dirty="0"/>
          </a:p>
        </p:txBody>
      </p:sp>
      <p:sp>
        <p:nvSpPr>
          <p:cNvPr id="14338" name="AutoShape 2" descr="Résultat de recherche d'images pour &quot;galette&quot;"/>
          <p:cNvSpPr>
            <a:spLocks noChangeAspect="1" noChangeArrowheads="1"/>
          </p:cNvSpPr>
          <p:nvPr/>
        </p:nvSpPr>
        <p:spPr bwMode="auto">
          <a:xfrm>
            <a:off x="155575" y="-1989138"/>
            <a:ext cx="5715000" cy="4143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40" name="AutoShape 4" descr="Résultat de recherche d'images pour &quot;galette&quot;"/>
          <p:cNvSpPr>
            <a:spLocks noChangeAspect="1" noChangeArrowheads="1"/>
          </p:cNvSpPr>
          <p:nvPr/>
        </p:nvSpPr>
        <p:spPr bwMode="auto">
          <a:xfrm>
            <a:off x="155575" y="-1989138"/>
            <a:ext cx="5715000" cy="4143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6" name="Picture 2" descr="Résultat de recherche d'images pour &quot;rebord de fenêtr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857364"/>
            <a:ext cx="5572132" cy="41773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62</Words>
  <PresentationFormat>Affichage à l'écran (4:3)</PresentationFormat>
  <Paragraphs>30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Johanna</dc:creator>
  <cp:lastModifiedBy>Johanna</cp:lastModifiedBy>
  <cp:revision>15</cp:revision>
  <dcterms:created xsi:type="dcterms:W3CDTF">2018-12-28T09:28:15Z</dcterms:created>
  <dcterms:modified xsi:type="dcterms:W3CDTF">2019-01-13T17:27:42Z</dcterms:modified>
</cp:coreProperties>
</file>