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80" r:id="rId2"/>
    <p:sldId id="688" r:id="rId3"/>
    <p:sldId id="700" r:id="rId4"/>
    <p:sldId id="703" r:id="rId5"/>
    <p:sldId id="704" r:id="rId6"/>
    <p:sldId id="705" r:id="rId7"/>
    <p:sldId id="706" r:id="rId8"/>
    <p:sldId id="707" r:id="rId9"/>
    <p:sldId id="708" r:id="rId10"/>
    <p:sldId id="709" r:id="rId11"/>
    <p:sldId id="710" r:id="rId12"/>
    <p:sldId id="711" r:id="rId13"/>
    <p:sldId id="712" r:id="rId14"/>
    <p:sldId id="713" r:id="rId15"/>
    <p:sldId id="70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441A0-A58A-4757-B626-F082A89747E0}" v="13" dt="2024-10-22T13:58:25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BEGIN" userId="36c2b9b0e5afe8a8" providerId="LiveId" clId="{D0C441A0-A58A-4757-B626-F082A89747E0}"/>
    <pc:docChg chg="custSel addSld modSld">
      <pc:chgData name="Fanny BEGIN" userId="36c2b9b0e5afe8a8" providerId="LiveId" clId="{D0C441A0-A58A-4757-B626-F082A89747E0}" dt="2024-10-22T13:58:28.591" v="1396" actId="1076"/>
      <pc:docMkLst>
        <pc:docMk/>
      </pc:docMkLst>
      <pc:sldChg chg="modSp mod">
        <pc:chgData name="Fanny BEGIN" userId="36c2b9b0e5afe8a8" providerId="LiveId" clId="{D0C441A0-A58A-4757-B626-F082A89747E0}" dt="2024-10-22T13:13:33.283" v="99" actId="20577"/>
        <pc:sldMkLst>
          <pc:docMk/>
          <pc:sldMk cId="706995598" sldId="680"/>
        </pc:sldMkLst>
        <pc:spChg chg="mod">
          <ac:chgData name="Fanny BEGIN" userId="36c2b9b0e5afe8a8" providerId="LiveId" clId="{D0C441A0-A58A-4757-B626-F082A89747E0}" dt="2024-10-22T13:13:33.283" v="99" actId="20577"/>
          <ac:spMkLst>
            <pc:docMk/>
            <pc:sldMk cId="706995598" sldId="680"/>
            <ac:spMk id="162" creationId="{00000000-0000-0000-0000-000000000000}"/>
          </ac:spMkLst>
        </pc:spChg>
      </pc:sldChg>
      <pc:sldChg chg="addSp modSp mod">
        <pc:chgData name="Fanny BEGIN" userId="36c2b9b0e5afe8a8" providerId="LiveId" clId="{D0C441A0-A58A-4757-B626-F082A89747E0}" dt="2024-10-22T13:39:43.405" v="214" actId="1076"/>
        <pc:sldMkLst>
          <pc:docMk/>
          <pc:sldMk cId="2612841415" sldId="688"/>
        </pc:sldMkLst>
        <pc:spChg chg="mod">
          <ac:chgData name="Fanny BEGIN" userId="36c2b9b0e5afe8a8" providerId="LiveId" clId="{D0C441A0-A58A-4757-B626-F082A89747E0}" dt="2024-10-22T13:39:24.600" v="211" actId="20577"/>
          <ac:spMkLst>
            <pc:docMk/>
            <pc:sldMk cId="2612841415" sldId="688"/>
            <ac:spMk id="10" creationId="{9DA3AC08-5AF0-A711-0E9D-0596B8AF4C8C}"/>
          </ac:spMkLst>
        </pc:spChg>
        <pc:picChg chg="add mod">
          <ac:chgData name="Fanny BEGIN" userId="36c2b9b0e5afe8a8" providerId="LiveId" clId="{D0C441A0-A58A-4757-B626-F082A89747E0}" dt="2024-10-22T13:39:43.405" v="214" actId="1076"/>
          <ac:picMkLst>
            <pc:docMk/>
            <pc:sldMk cId="2612841415" sldId="688"/>
            <ac:picMk id="4" creationId="{D8964F8D-5C7B-862B-F9AB-338DCC79D6E9}"/>
          </ac:picMkLst>
        </pc:picChg>
      </pc:sldChg>
      <pc:sldChg chg="addSp modSp mod">
        <pc:chgData name="Fanny BEGIN" userId="36c2b9b0e5afe8a8" providerId="LiveId" clId="{D0C441A0-A58A-4757-B626-F082A89747E0}" dt="2024-10-22T13:43:54.016" v="526" actId="1076"/>
        <pc:sldMkLst>
          <pc:docMk/>
          <pc:sldMk cId="1925066862" sldId="700"/>
        </pc:sldMkLst>
        <pc:spChg chg="mod">
          <ac:chgData name="Fanny BEGIN" userId="36c2b9b0e5afe8a8" providerId="LiveId" clId="{D0C441A0-A58A-4757-B626-F082A89747E0}" dt="2024-10-22T13:42:25.754" v="454" actId="20577"/>
          <ac:spMkLst>
            <pc:docMk/>
            <pc:sldMk cId="1925066862" sldId="700"/>
            <ac:spMk id="10" creationId="{B5A219DA-E0CD-4158-B612-7C0B18718D5C}"/>
          </ac:spMkLst>
        </pc:spChg>
        <pc:picChg chg="add mod">
          <ac:chgData name="Fanny BEGIN" userId="36c2b9b0e5afe8a8" providerId="LiveId" clId="{D0C441A0-A58A-4757-B626-F082A89747E0}" dt="2024-10-22T13:42:29.934" v="456" actId="1076"/>
          <ac:picMkLst>
            <pc:docMk/>
            <pc:sldMk cId="1925066862" sldId="700"/>
            <ac:picMk id="4" creationId="{F281C8D2-9647-1FA8-C921-C6AE2D4E3E1D}"/>
          </ac:picMkLst>
        </pc:picChg>
        <pc:cxnChg chg="add mod">
          <ac:chgData name="Fanny BEGIN" userId="36c2b9b0e5afe8a8" providerId="LiveId" clId="{D0C441A0-A58A-4757-B626-F082A89747E0}" dt="2024-10-22T13:43:54.016" v="526" actId="1076"/>
          <ac:cxnSpMkLst>
            <pc:docMk/>
            <pc:sldMk cId="1925066862" sldId="700"/>
            <ac:cxnSpMk id="5" creationId="{5D6A333D-923D-3F0F-4EA7-A830EC1BA251}"/>
          </ac:cxnSpMkLst>
        </pc:cxnChg>
      </pc:sldChg>
      <pc:sldChg chg="addSp delSp modSp mod">
        <pc:chgData name="Fanny BEGIN" userId="36c2b9b0e5afe8a8" providerId="LiveId" clId="{D0C441A0-A58A-4757-B626-F082A89747E0}" dt="2024-10-22T13:58:28.591" v="1396" actId="1076"/>
        <pc:sldMkLst>
          <pc:docMk/>
          <pc:sldMk cId="2755618857" sldId="702"/>
        </pc:sldMkLst>
        <pc:picChg chg="add del">
          <ac:chgData name="Fanny BEGIN" userId="36c2b9b0e5afe8a8" providerId="LiveId" clId="{D0C441A0-A58A-4757-B626-F082A89747E0}" dt="2024-10-22T13:54:25.875" v="1128" actId="478"/>
          <ac:picMkLst>
            <pc:docMk/>
            <pc:sldMk cId="2755618857" sldId="702"/>
            <ac:picMk id="4" creationId="{F370F984-7A76-6354-BBF8-30D46260E648}"/>
          </ac:picMkLst>
        </pc:picChg>
        <pc:picChg chg="add mod">
          <ac:chgData name="Fanny BEGIN" userId="36c2b9b0e5afe8a8" providerId="LiveId" clId="{D0C441A0-A58A-4757-B626-F082A89747E0}" dt="2024-10-22T13:58:28.591" v="1396" actId="1076"/>
          <ac:picMkLst>
            <pc:docMk/>
            <pc:sldMk cId="2755618857" sldId="702"/>
            <ac:picMk id="5" creationId="{3D5E8022-8F85-E6B1-FDB4-E16D114C70F5}"/>
          </ac:picMkLst>
        </pc:picChg>
      </pc:sldChg>
      <pc:sldChg chg="addSp modSp mod">
        <pc:chgData name="Fanny BEGIN" userId="36c2b9b0e5afe8a8" providerId="LiveId" clId="{D0C441A0-A58A-4757-B626-F082A89747E0}" dt="2024-10-22T13:43:45.782" v="524" actId="14100"/>
        <pc:sldMkLst>
          <pc:docMk/>
          <pc:sldMk cId="3735248311" sldId="703"/>
        </pc:sldMkLst>
        <pc:spChg chg="mod">
          <ac:chgData name="Fanny BEGIN" userId="36c2b9b0e5afe8a8" providerId="LiveId" clId="{D0C441A0-A58A-4757-B626-F082A89747E0}" dt="2024-10-22T13:43:30.765" v="519" actId="20577"/>
          <ac:spMkLst>
            <pc:docMk/>
            <pc:sldMk cId="3735248311" sldId="703"/>
            <ac:spMk id="10" creationId="{B5A219DA-E0CD-4158-B612-7C0B18718D5C}"/>
          </ac:spMkLst>
        </pc:spChg>
        <pc:picChg chg="add mod">
          <ac:chgData name="Fanny BEGIN" userId="36c2b9b0e5afe8a8" providerId="LiveId" clId="{D0C441A0-A58A-4757-B626-F082A89747E0}" dt="2024-10-22T13:41:12.104" v="313" actId="1076"/>
          <ac:picMkLst>
            <pc:docMk/>
            <pc:sldMk cId="3735248311" sldId="703"/>
            <ac:picMk id="4" creationId="{55441F9B-09B7-6826-5AFA-94781C795E12}"/>
          </ac:picMkLst>
        </pc:picChg>
        <pc:cxnChg chg="add mod">
          <ac:chgData name="Fanny BEGIN" userId="36c2b9b0e5afe8a8" providerId="LiveId" clId="{D0C441A0-A58A-4757-B626-F082A89747E0}" dt="2024-10-22T13:43:45.782" v="524" actId="14100"/>
          <ac:cxnSpMkLst>
            <pc:docMk/>
            <pc:sldMk cId="3735248311" sldId="703"/>
            <ac:cxnSpMk id="6" creationId="{17362BC3-82C1-ACF2-C602-7F63424975A3}"/>
          </ac:cxnSpMkLst>
        </pc:cxnChg>
      </pc:sldChg>
      <pc:sldChg chg="addSp delSp modSp add mod">
        <pc:chgData name="Fanny BEGIN" userId="36c2b9b0e5afe8a8" providerId="LiveId" clId="{D0C441A0-A58A-4757-B626-F082A89747E0}" dt="2024-10-22T13:46:03.337" v="586" actId="1076"/>
        <pc:sldMkLst>
          <pc:docMk/>
          <pc:sldMk cId="3374812125" sldId="704"/>
        </pc:sldMkLst>
        <pc:spChg chg="mod">
          <ac:chgData name="Fanny BEGIN" userId="36c2b9b0e5afe8a8" providerId="LiveId" clId="{D0C441A0-A58A-4757-B626-F082A89747E0}" dt="2024-10-22T13:46:01.266" v="585" actId="20577"/>
          <ac:spMkLst>
            <pc:docMk/>
            <pc:sldMk cId="3374812125" sldId="704"/>
            <ac:spMk id="10" creationId="{8520D3CF-1748-231E-AD1E-AAAD81FE0BF0}"/>
          </ac:spMkLst>
        </pc:spChg>
        <pc:picChg chg="del">
          <ac:chgData name="Fanny BEGIN" userId="36c2b9b0e5afe8a8" providerId="LiveId" clId="{D0C441A0-A58A-4757-B626-F082A89747E0}" dt="2024-10-22T13:41:33.287" v="382" actId="478"/>
          <ac:picMkLst>
            <pc:docMk/>
            <pc:sldMk cId="3374812125" sldId="704"/>
            <ac:picMk id="4" creationId="{2835766B-417B-C8E3-7ECA-1E9BEB2E0CE5}"/>
          </ac:picMkLst>
        </pc:picChg>
        <pc:picChg chg="add mod">
          <ac:chgData name="Fanny BEGIN" userId="36c2b9b0e5afe8a8" providerId="LiveId" clId="{D0C441A0-A58A-4757-B626-F082A89747E0}" dt="2024-10-22T13:46:03.337" v="586" actId="1076"/>
          <ac:picMkLst>
            <pc:docMk/>
            <pc:sldMk cId="3374812125" sldId="704"/>
            <ac:picMk id="5" creationId="{7E528B53-DCB3-E4B9-B991-E3D572B9463F}"/>
          </ac:picMkLst>
        </pc:picChg>
      </pc:sldChg>
      <pc:sldChg chg="addSp delSp modSp add mod">
        <pc:chgData name="Fanny BEGIN" userId="36c2b9b0e5afe8a8" providerId="LiveId" clId="{D0C441A0-A58A-4757-B626-F082A89747E0}" dt="2024-10-22T13:47:55.401" v="794" actId="20577"/>
        <pc:sldMkLst>
          <pc:docMk/>
          <pc:sldMk cId="3584138443" sldId="705"/>
        </pc:sldMkLst>
        <pc:spChg chg="mod">
          <ac:chgData name="Fanny BEGIN" userId="36c2b9b0e5afe8a8" providerId="LiveId" clId="{D0C441A0-A58A-4757-B626-F082A89747E0}" dt="2024-10-22T13:47:55.401" v="794" actId="20577"/>
          <ac:spMkLst>
            <pc:docMk/>
            <pc:sldMk cId="3584138443" sldId="705"/>
            <ac:spMk id="10" creationId="{B22725C0-FD32-2003-6159-BB8B1647F697}"/>
          </ac:spMkLst>
        </pc:spChg>
        <pc:picChg chg="del">
          <ac:chgData name="Fanny BEGIN" userId="36c2b9b0e5afe8a8" providerId="LiveId" clId="{D0C441A0-A58A-4757-B626-F082A89747E0}" dt="2024-10-22T13:41:36.085" v="385" actId="478"/>
          <ac:picMkLst>
            <pc:docMk/>
            <pc:sldMk cId="3584138443" sldId="705"/>
            <ac:picMk id="4" creationId="{61DDD3F8-D2AF-2002-C074-BAA556F70CFC}"/>
          </ac:picMkLst>
        </pc:picChg>
        <pc:picChg chg="add mod">
          <ac:chgData name="Fanny BEGIN" userId="36c2b9b0e5afe8a8" providerId="LiveId" clId="{D0C441A0-A58A-4757-B626-F082A89747E0}" dt="2024-10-22T13:46:46.717" v="683" actId="1076"/>
          <ac:picMkLst>
            <pc:docMk/>
            <pc:sldMk cId="3584138443" sldId="705"/>
            <ac:picMk id="5" creationId="{D9473CAD-3CD1-1CE9-551D-A457CC91D371}"/>
          </ac:picMkLst>
        </pc:picChg>
      </pc:sldChg>
      <pc:sldChg chg="addSp delSp modSp add mod">
        <pc:chgData name="Fanny BEGIN" userId="36c2b9b0e5afe8a8" providerId="LiveId" clId="{D0C441A0-A58A-4757-B626-F082A89747E0}" dt="2024-10-22T13:49:05.170" v="924" actId="20577"/>
        <pc:sldMkLst>
          <pc:docMk/>
          <pc:sldMk cId="3097886990" sldId="706"/>
        </pc:sldMkLst>
        <pc:spChg chg="mod">
          <ac:chgData name="Fanny BEGIN" userId="36c2b9b0e5afe8a8" providerId="LiveId" clId="{D0C441A0-A58A-4757-B626-F082A89747E0}" dt="2024-10-22T13:49:05.170" v="924" actId="20577"/>
          <ac:spMkLst>
            <pc:docMk/>
            <pc:sldMk cId="3097886990" sldId="706"/>
            <ac:spMk id="10" creationId="{9E6BA349-5A8C-BDEE-E04F-0089445E0D7A}"/>
          </ac:spMkLst>
        </pc:spChg>
        <pc:picChg chg="del">
          <ac:chgData name="Fanny BEGIN" userId="36c2b9b0e5afe8a8" providerId="LiveId" clId="{D0C441A0-A58A-4757-B626-F082A89747E0}" dt="2024-10-22T13:41:35.291" v="384" actId="478"/>
          <ac:picMkLst>
            <pc:docMk/>
            <pc:sldMk cId="3097886990" sldId="706"/>
            <ac:picMk id="4" creationId="{A12179C2-FE0C-39D9-431E-E4BE5E362D2B}"/>
          </ac:picMkLst>
        </pc:picChg>
        <pc:picChg chg="add mod">
          <ac:chgData name="Fanny BEGIN" userId="36c2b9b0e5afe8a8" providerId="LiveId" clId="{D0C441A0-A58A-4757-B626-F082A89747E0}" dt="2024-10-22T13:47:19.349" v="705" actId="1076"/>
          <ac:picMkLst>
            <pc:docMk/>
            <pc:sldMk cId="3097886990" sldId="706"/>
            <ac:picMk id="5" creationId="{A61DD477-B874-982C-EE0F-A2D4719E698C}"/>
          </ac:picMkLst>
        </pc:picChg>
      </pc:sldChg>
      <pc:sldChg chg="addSp delSp modSp add mod">
        <pc:chgData name="Fanny BEGIN" userId="36c2b9b0e5afe8a8" providerId="LiveId" clId="{D0C441A0-A58A-4757-B626-F082A89747E0}" dt="2024-10-22T13:48:58.618" v="913" actId="20577"/>
        <pc:sldMkLst>
          <pc:docMk/>
          <pc:sldMk cId="742961750" sldId="707"/>
        </pc:sldMkLst>
        <pc:spChg chg="mod">
          <ac:chgData name="Fanny BEGIN" userId="36c2b9b0e5afe8a8" providerId="LiveId" clId="{D0C441A0-A58A-4757-B626-F082A89747E0}" dt="2024-10-22T13:48:58.618" v="913" actId="20577"/>
          <ac:spMkLst>
            <pc:docMk/>
            <pc:sldMk cId="742961750" sldId="707"/>
            <ac:spMk id="10" creationId="{025D4DAE-A2D1-3399-462C-114A0ED80802}"/>
          </ac:spMkLst>
        </pc:spChg>
        <pc:picChg chg="del">
          <ac:chgData name="Fanny BEGIN" userId="36c2b9b0e5afe8a8" providerId="LiveId" clId="{D0C441A0-A58A-4757-B626-F082A89747E0}" dt="2024-10-22T13:41:34.326" v="383" actId="478"/>
          <ac:picMkLst>
            <pc:docMk/>
            <pc:sldMk cId="742961750" sldId="707"/>
            <ac:picMk id="4" creationId="{4075F1BB-CFCD-F392-19A7-CA65A89CC39D}"/>
          </ac:picMkLst>
        </pc:picChg>
        <pc:picChg chg="add mod">
          <ac:chgData name="Fanny BEGIN" userId="36c2b9b0e5afe8a8" providerId="LiveId" clId="{D0C441A0-A58A-4757-B626-F082A89747E0}" dt="2024-10-22T13:48:39.872" v="817" actId="1076"/>
          <ac:picMkLst>
            <pc:docMk/>
            <pc:sldMk cId="742961750" sldId="707"/>
            <ac:picMk id="5" creationId="{FA37E625-E447-29F0-09E1-B6E029B80C38}"/>
          </ac:picMkLst>
        </pc:picChg>
      </pc:sldChg>
      <pc:sldChg chg="addSp modSp add mod">
        <pc:chgData name="Fanny BEGIN" userId="36c2b9b0e5afe8a8" providerId="LiveId" clId="{D0C441A0-A58A-4757-B626-F082A89747E0}" dt="2024-10-22T13:50:22.770" v="1016" actId="20577"/>
        <pc:sldMkLst>
          <pc:docMk/>
          <pc:sldMk cId="1521348254" sldId="708"/>
        </pc:sldMkLst>
        <pc:spChg chg="mod">
          <ac:chgData name="Fanny BEGIN" userId="36c2b9b0e5afe8a8" providerId="LiveId" clId="{D0C441A0-A58A-4757-B626-F082A89747E0}" dt="2024-10-22T13:50:22.770" v="1016" actId="20577"/>
          <ac:spMkLst>
            <pc:docMk/>
            <pc:sldMk cId="1521348254" sldId="708"/>
            <ac:spMk id="10" creationId="{1F71B4E4-8338-5E97-B9B5-45095CA0619B}"/>
          </ac:spMkLst>
        </pc:spChg>
        <pc:picChg chg="add mod">
          <ac:chgData name="Fanny BEGIN" userId="36c2b9b0e5afe8a8" providerId="LiveId" clId="{D0C441A0-A58A-4757-B626-F082A89747E0}" dt="2024-10-22T13:50:02.029" v="932" actId="1076"/>
          <ac:picMkLst>
            <pc:docMk/>
            <pc:sldMk cId="1521348254" sldId="708"/>
            <ac:picMk id="4" creationId="{DB978DEB-C861-3722-6868-189F3C42594B}"/>
          </ac:picMkLst>
        </pc:picChg>
      </pc:sldChg>
      <pc:sldChg chg="addSp modSp add mod">
        <pc:chgData name="Fanny BEGIN" userId="36c2b9b0e5afe8a8" providerId="LiveId" clId="{D0C441A0-A58A-4757-B626-F082A89747E0}" dt="2024-10-22T13:51:28.944" v="1070" actId="20577"/>
        <pc:sldMkLst>
          <pc:docMk/>
          <pc:sldMk cId="2951318099" sldId="709"/>
        </pc:sldMkLst>
        <pc:spChg chg="mod">
          <ac:chgData name="Fanny BEGIN" userId="36c2b9b0e5afe8a8" providerId="LiveId" clId="{D0C441A0-A58A-4757-B626-F082A89747E0}" dt="2024-10-22T13:51:28.944" v="1070" actId="20577"/>
          <ac:spMkLst>
            <pc:docMk/>
            <pc:sldMk cId="2951318099" sldId="709"/>
            <ac:spMk id="10" creationId="{BF8570D6-3B68-5BEF-6A9D-5F4EC79860FC}"/>
          </ac:spMkLst>
        </pc:spChg>
        <pc:picChg chg="add mod">
          <ac:chgData name="Fanny BEGIN" userId="36c2b9b0e5afe8a8" providerId="LiveId" clId="{D0C441A0-A58A-4757-B626-F082A89747E0}" dt="2024-10-22T13:51:14.447" v="1018" actId="1076"/>
          <ac:picMkLst>
            <pc:docMk/>
            <pc:sldMk cId="2951318099" sldId="709"/>
            <ac:picMk id="4" creationId="{E01FC42B-608C-B8BD-DBFA-2ED0A493D62A}"/>
          </ac:picMkLst>
        </pc:picChg>
      </pc:sldChg>
      <pc:sldChg chg="addSp modSp add mod">
        <pc:chgData name="Fanny BEGIN" userId="36c2b9b0e5afe8a8" providerId="LiveId" clId="{D0C441A0-A58A-4757-B626-F082A89747E0}" dt="2024-10-22T13:52:57.823" v="1121" actId="20577"/>
        <pc:sldMkLst>
          <pc:docMk/>
          <pc:sldMk cId="103398932" sldId="710"/>
        </pc:sldMkLst>
        <pc:spChg chg="mod">
          <ac:chgData name="Fanny BEGIN" userId="36c2b9b0e5afe8a8" providerId="LiveId" clId="{D0C441A0-A58A-4757-B626-F082A89747E0}" dt="2024-10-22T13:52:57.823" v="1121" actId="20577"/>
          <ac:spMkLst>
            <pc:docMk/>
            <pc:sldMk cId="103398932" sldId="710"/>
            <ac:spMk id="10" creationId="{D036860F-1B29-3813-E5C9-678880590AFE}"/>
          </ac:spMkLst>
        </pc:spChg>
        <pc:picChg chg="add mod">
          <ac:chgData name="Fanny BEGIN" userId="36c2b9b0e5afe8a8" providerId="LiveId" clId="{D0C441A0-A58A-4757-B626-F082A89747E0}" dt="2024-10-22T13:52:46.765" v="1072" actId="1076"/>
          <ac:picMkLst>
            <pc:docMk/>
            <pc:sldMk cId="103398932" sldId="710"/>
            <ac:picMk id="4" creationId="{0E998C24-8DDC-5F0A-3FC1-A053DC137B3F}"/>
          </ac:picMkLst>
        </pc:picChg>
      </pc:sldChg>
      <pc:sldChg chg="addSp delSp modSp add mod">
        <pc:chgData name="Fanny BEGIN" userId="36c2b9b0e5afe8a8" providerId="LiveId" clId="{D0C441A0-A58A-4757-B626-F082A89747E0}" dt="2024-10-22T13:54:55.865" v="1224" actId="20577"/>
        <pc:sldMkLst>
          <pc:docMk/>
          <pc:sldMk cId="906746290" sldId="711"/>
        </pc:sldMkLst>
        <pc:spChg chg="mod">
          <ac:chgData name="Fanny BEGIN" userId="36c2b9b0e5afe8a8" providerId="LiveId" clId="{D0C441A0-A58A-4757-B626-F082A89747E0}" dt="2024-10-22T13:54:55.865" v="1224" actId="20577"/>
          <ac:spMkLst>
            <pc:docMk/>
            <pc:sldMk cId="906746290" sldId="711"/>
            <ac:spMk id="10" creationId="{611CCD79-7DAE-440C-3A7F-4E7DC79B1C3E}"/>
          </ac:spMkLst>
        </pc:spChg>
        <pc:picChg chg="add mod">
          <ac:chgData name="Fanny BEGIN" userId="36c2b9b0e5afe8a8" providerId="LiveId" clId="{D0C441A0-A58A-4757-B626-F082A89747E0}" dt="2024-10-22T13:54:28.374" v="1129" actId="1076"/>
          <ac:picMkLst>
            <pc:docMk/>
            <pc:sldMk cId="906746290" sldId="711"/>
            <ac:picMk id="2" creationId="{759E262C-DD6D-5B63-8AC0-3CDEABA564E5}"/>
          </ac:picMkLst>
        </pc:picChg>
        <pc:picChg chg="del">
          <ac:chgData name="Fanny BEGIN" userId="36c2b9b0e5afe8a8" providerId="LiveId" clId="{D0C441A0-A58A-4757-B626-F082A89747E0}" dt="2024-10-22T13:54:16.408" v="1124" actId="478"/>
          <ac:picMkLst>
            <pc:docMk/>
            <pc:sldMk cId="906746290" sldId="711"/>
            <ac:picMk id="4" creationId="{22B6E279-44CB-576B-BEDB-7C6658025062}"/>
          </ac:picMkLst>
        </pc:picChg>
      </pc:sldChg>
      <pc:sldChg chg="addSp modSp add mod">
        <pc:chgData name="Fanny BEGIN" userId="36c2b9b0e5afe8a8" providerId="LiveId" clId="{D0C441A0-A58A-4757-B626-F082A89747E0}" dt="2024-10-22T13:56:05.981" v="1315" actId="20577"/>
        <pc:sldMkLst>
          <pc:docMk/>
          <pc:sldMk cId="2864603451" sldId="712"/>
        </pc:sldMkLst>
        <pc:spChg chg="mod">
          <ac:chgData name="Fanny BEGIN" userId="36c2b9b0e5afe8a8" providerId="LiveId" clId="{D0C441A0-A58A-4757-B626-F082A89747E0}" dt="2024-10-22T13:56:05.981" v="1315" actId="20577"/>
          <ac:spMkLst>
            <pc:docMk/>
            <pc:sldMk cId="2864603451" sldId="712"/>
            <ac:spMk id="10" creationId="{8DC4B01F-66E2-026C-3859-1BCEA337C619}"/>
          </ac:spMkLst>
        </pc:spChg>
        <pc:picChg chg="add mod">
          <ac:chgData name="Fanny BEGIN" userId="36c2b9b0e5afe8a8" providerId="LiveId" clId="{D0C441A0-A58A-4757-B626-F082A89747E0}" dt="2024-10-22T13:55:33.705" v="1226" actId="1076"/>
          <ac:picMkLst>
            <pc:docMk/>
            <pc:sldMk cId="2864603451" sldId="712"/>
            <ac:picMk id="4" creationId="{BFCBBA77-A048-3A97-A15B-22B4D722ABED}"/>
          </ac:picMkLst>
        </pc:picChg>
      </pc:sldChg>
      <pc:sldChg chg="addSp modSp add mod">
        <pc:chgData name="Fanny BEGIN" userId="36c2b9b0e5afe8a8" providerId="LiveId" clId="{D0C441A0-A58A-4757-B626-F082A89747E0}" dt="2024-10-22T13:58:00.808" v="1392" actId="20577"/>
        <pc:sldMkLst>
          <pc:docMk/>
          <pc:sldMk cId="1733782789" sldId="713"/>
        </pc:sldMkLst>
        <pc:spChg chg="mod">
          <ac:chgData name="Fanny BEGIN" userId="36c2b9b0e5afe8a8" providerId="LiveId" clId="{D0C441A0-A58A-4757-B626-F082A89747E0}" dt="2024-10-22T13:58:00.808" v="1392" actId="20577"/>
          <ac:spMkLst>
            <pc:docMk/>
            <pc:sldMk cId="1733782789" sldId="713"/>
            <ac:spMk id="10" creationId="{846B8A8D-2539-A804-F386-8D77D8734CF0}"/>
          </ac:spMkLst>
        </pc:spChg>
        <pc:picChg chg="add mod">
          <ac:chgData name="Fanny BEGIN" userId="36c2b9b0e5afe8a8" providerId="LiveId" clId="{D0C441A0-A58A-4757-B626-F082A89747E0}" dt="2024-10-22T13:57:56.314" v="1382" actId="14100"/>
          <ac:picMkLst>
            <pc:docMk/>
            <pc:sldMk cId="1733782789" sldId="713"/>
            <ac:picMk id="4" creationId="{C980B2AA-4565-C80D-CEF1-D55EF7FD68A9}"/>
          </ac:picMkLst>
        </pc:picChg>
        <pc:picChg chg="add mod">
          <ac:chgData name="Fanny BEGIN" userId="36c2b9b0e5afe8a8" providerId="LiveId" clId="{D0C441A0-A58A-4757-B626-F082A89747E0}" dt="2024-10-22T13:57:57.929" v="1383" actId="1076"/>
          <ac:picMkLst>
            <pc:docMk/>
            <pc:sldMk cId="1733782789" sldId="713"/>
            <ac:picMk id="6" creationId="{3C3BD16E-0651-074A-30AF-4EBE64CB9D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984E6-51EB-6EF4-4451-5F559412E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D047B4-3C3B-1F90-C5D9-A04695F87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FCCC0B-22C4-D53F-6E2B-4FE7A767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27B055-D4BE-92B5-B4E4-70756536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6FE88D-E546-A934-9189-2AE08C27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52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7330AD-A820-2169-D204-3E0D0CE3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814F08-32A7-1AF1-22F6-1FF8DB798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D677B-A93F-E0BF-FEDC-3967A0680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3DB9A-B3AD-980E-131D-D664AC07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F16F2-818B-E6BF-1AD9-F84EB87F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76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B8F7F9-3DB8-842C-64E8-79AA1E0C5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B122CE-4765-506B-3D65-901D269C7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8B2D3-252D-A4D4-B104-1C8E8EB2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480BCE-DE62-98B1-9033-B8F1835D5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222C83-B828-D6DE-F244-B33DA807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30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2DE8AA-1350-3832-1094-49F35041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CB65FF-1403-E15F-9E18-3C1052C39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32E883-5076-C419-2772-631517F6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ADBF4A-7C5B-16CD-917A-B2B57A67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CFD922-664B-83EF-02D9-1B8F001D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92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4A578-9830-D03D-B59B-0D6EBDE4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89FA51-D0DD-CCF9-78B6-52AD94DC1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66D2D2-879D-E767-C065-B1163E99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428694-C4EA-016E-FC62-F4107533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5871DB-4883-BB29-9E72-627F56B3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7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6E01F-7808-65BC-408D-29E8C62B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37A93D-0D61-70D1-3E63-2877ECA2D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BAE265-D56E-B246-E9B2-ADEFD7D06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D8F758-24A7-6BA4-7ECE-220B206C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743BB4-4C57-049F-2AA1-B7E7983D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8C26BF-6244-B479-6B0E-6EED9F88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53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1D55E-8999-3F0E-6BF6-F373BD354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FB14E2-3871-49D4-87A9-B0401A034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A4FEB3-9D5C-9C0C-2559-E4A0E0E0D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78E2D0-17EA-AA9C-D0AE-43AF4E52D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B73740-4B9D-F7CE-4BF9-5E28F462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063672C-4978-B425-700A-FE4C1C50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F314CF-9A9E-25EF-1AAC-72494C77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1D2AF0E-C04C-6E05-1859-D9977C83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35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76A79-EDAB-B558-1219-92DA30D2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E996EC-8CCD-FA24-8798-71C71120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35F0A9-718D-E7E6-ADBE-F900AA94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F933A0-BC39-A3FF-5303-6311F338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06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227FE6-F453-2F34-BBA3-FCEBCA65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968769-D917-2B89-4DC5-970ADB0E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2751CD-8A52-F99A-D49E-9E50A998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23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BE009-85B2-28DE-37D9-BF71AB46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94091-7B51-13C9-7355-8E486FCD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B618D1-9A60-5B62-2DF4-DA2E71B23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C3524D-F42A-5F9A-129C-7573B399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22EF89-20FF-F9E8-4669-2693379D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BD8B26-5D22-D5BB-239A-BE236DE1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54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CB5A5B-5300-025A-C3B3-FB417488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6ACE3F-77C0-B48E-25D3-260AECD26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EDFC4-4889-BD0E-EDB8-8084A9C8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1FC6E-D0BD-7518-8AFA-13E2A68C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977111-32BB-0FB5-3173-4C2EFC20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54FAFD-43E9-23D0-9476-8CDC873B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87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2EC34C1-F3C1-94C2-FB99-47EF66CA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C3EC2C-634E-CD1A-C6B2-EDCC7693D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F01D71-8B4C-3F58-DABD-494EBAD43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0EFD7-E526-4CEC-8831-03651014965F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685F04-8985-5FB5-F2D3-0157C8ED3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9B8996-6EBA-1ED9-CC13-C4E19EC46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C7A8-2B2A-4919-B551-78EDA1ED31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70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Symétrie, art, motif, triangle&#10;&#10;Description générée automatiquement">
            <a:extLst>
              <a:ext uri="{FF2B5EF4-FFF2-40B4-BE49-F238E27FC236}">
                <a16:creationId xmlns:a16="http://schemas.microsoft.com/office/drawing/2014/main" id="{79E9EDD0-525F-C242-59BC-6A12AAC2B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9672"/>
            <a:ext cx="5984033" cy="6554010"/>
          </a:xfrm>
          <a:prstGeom prst="rect">
            <a:avLst/>
          </a:prstGeom>
        </p:spPr>
      </p:pic>
      <p:sp>
        <p:nvSpPr>
          <p:cNvPr id="162" name="CustomShape 3"/>
          <p:cNvSpPr/>
          <p:nvPr/>
        </p:nvSpPr>
        <p:spPr>
          <a:xfrm>
            <a:off x="105746" y="1070407"/>
            <a:ext cx="11980507" cy="3855410"/>
          </a:xfrm>
          <a:prstGeom prst="rect">
            <a:avLst/>
          </a:prstGeom>
          <a:noFill/>
          <a:ln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8578" tIns="44289" rIns="88578" bIns="44289">
            <a:spAutoFit/>
          </a:bodyPr>
          <a:lstStyle/>
          <a:p>
            <a:pPr algn="ctr">
              <a:lnSpc>
                <a:spcPct val="100000"/>
              </a:lnSpc>
            </a:pPr>
            <a:endParaRPr lang="fr-FR" sz="1772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Arts plastiques</a:t>
            </a:r>
          </a:p>
          <a:p>
            <a:pPr algn="r">
              <a:lnSpc>
                <a:spcPct val="100000"/>
              </a:lnSpc>
            </a:pPr>
            <a:endParaRPr lang="fr-FR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fr-FR" sz="32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 L’hiver (Chasseur dans la neige, Pieter BRUEGEL l’Ancien)</a:t>
            </a:r>
            <a:endParaRPr lang="fr-FR" sz="1400" b="1" u="sng" dirty="0">
              <a:ln w="13462">
                <a:solidFill>
                  <a:schemeClr val="bg1"/>
                </a:solidFill>
                <a:prstDash val="solid"/>
              </a:ln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lang="fr-FR" sz="1400" b="1" u="sng" dirty="0">
              <a:ln w="13462">
                <a:solidFill>
                  <a:schemeClr val="bg1"/>
                </a:solidFill>
                <a:prstDash val="solid"/>
              </a:ln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fr-FR" sz="1400" b="1" u="sng" dirty="0">
                <a:ln w="13462">
                  <a:solidFill>
                    <a:schemeClr val="bg1"/>
                  </a:solidFill>
                  <a:prstDash val="solid"/>
                </a:ln>
                <a:latin typeface="Comic Sans MS" panose="030F0702030302020204" pitchFamily="66" charset="0"/>
              </a:rPr>
              <a:t>Objectif</a:t>
            </a:r>
            <a:r>
              <a:rPr lang="fr-FR" sz="1400" b="1" dirty="0">
                <a:ln w="13462">
                  <a:solidFill>
                    <a:schemeClr val="bg1"/>
                  </a:solidFill>
                  <a:prstDash val="solid"/>
                </a:ln>
                <a:latin typeface="Comic Sans MS" panose="030F0702030302020204" pitchFamily="66" charset="0"/>
              </a:rPr>
              <a:t> :</a:t>
            </a:r>
          </a:p>
          <a:p>
            <a:pPr algn="just">
              <a:lnSpc>
                <a:spcPct val="100000"/>
              </a:lnSpc>
            </a:pPr>
            <a:r>
              <a:rPr lang="fr-FR" sz="1400" b="1" dirty="0">
                <a:ln w="13462">
                  <a:solidFill>
                    <a:schemeClr val="bg1"/>
                  </a:solidFill>
                  <a:prstDash val="solid"/>
                </a:ln>
                <a:latin typeface="Comic Sans MS" panose="030F0702030302020204" pitchFamily="66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fr-FR" sz="1400" b="1" dirty="0">
                <a:ln w="13462">
                  <a:solidFill>
                    <a:schemeClr val="bg1"/>
                  </a:solidFill>
                  <a:prstDash val="solid"/>
                </a:ln>
                <a:latin typeface="Comic Sans MS" panose="030F0702030302020204" pitchFamily="66" charset="0"/>
              </a:rPr>
              <a:t>- Réaliser un paysage d’hiver sur un tableau.</a:t>
            </a: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1D1EDBDF-2085-450A-8684-C95D5B09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0627" y="-74645"/>
            <a:ext cx="3442996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  <a:scene3d>
              <a:camera prst="perspectiveBelow"/>
              <a:lightRig rig="threePt" dir="t"/>
            </a:scene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800" b="1" dirty="0">
                <a:ln w="10160" cap="flat" cmpd="sng" algn="ctr">
                  <a:solidFill>
                    <a:srgbClr val="F2F2F2"/>
                  </a:solidFill>
                  <a:prstDash val="solid"/>
                  <a:round/>
                </a:ln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CE1 - CE2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 dir="d"/>
      </p:transition>
    </mc:Choice>
    <mc:Fallback xmlns="" xmlns:p15="http://schemas.microsoft.com/office/powerpoint/2012/main">
      <p:transition spd="slow">
        <p:cover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588F8-2492-C2B4-3612-792D71826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C4D8C05-EC8F-36A4-72EA-3AC4C6653C6A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8570D6-3B68-5BEF-6A9D-5F4EC79860FC}"/>
              </a:ext>
            </a:extLst>
          </p:cNvPr>
          <p:cNvSpPr/>
          <p:nvPr/>
        </p:nvSpPr>
        <p:spPr>
          <a:xfrm>
            <a:off x="53260" y="706542"/>
            <a:ext cx="1197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8/ Au pinceau fin et peinture noire faire un lampadaire.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1FC42B-608C-B8BD-DBFA-2ED0A493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82" y="1315822"/>
            <a:ext cx="7621064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69059-33F4-0EBB-D6AA-E55955BA6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C399CB3-B465-D22B-4197-1835AA77AEF4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36860F-1B29-3813-E5C9-678880590AFE}"/>
              </a:ext>
            </a:extLst>
          </p:cNvPr>
          <p:cNvSpPr/>
          <p:nvPr/>
        </p:nvSpPr>
        <p:spPr>
          <a:xfrm>
            <a:off x="53260" y="706542"/>
            <a:ext cx="1197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9/ Faire des arbres au pinceau fin et peinture noire.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998C24-8DDC-5F0A-3FC1-A053DC13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88" y="1393303"/>
            <a:ext cx="7468642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A2938-46A3-F511-418E-6A3EBF24A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CD0A639-75FB-C9AD-8B50-5F45F5D35FED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CCD79-7DAE-440C-3A7F-4E7DC79B1C3E}"/>
              </a:ext>
            </a:extLst>
          </p:cNvPr>
          <p:cNvSpPr/>
          <p:nvPr/>
        </p:nvSpPr>
        <p:spPr>
          <a:xfrm>
            <a:off x="53260" y="706542"/>
            <a:ext cx="1197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10/ Rajouter avec la tranche d’un carton des marques blanches sur le lampadaire et les arbres.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9E262C-DD6D-5B63-8AC0-3CDEABA56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40" y="1396043"/>
            <a:ext cx="7687748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4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69348-4BBF-BF9D-2902-24303E138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F072C48-37AA-B076-E010-580A9C86EAFD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C4B01F-66E2-026C-3859-1BCEA337C619}"/>
              </a:ext>
            </a:extLst>
          </p:cNvPr>
          <p:cNvSpPr/>
          <p:nvPr/>
        </p:nvSpPr>
        <p:spPr>
          <a:xfrm>
            <a:off x="53260" y="706542"/>
            <a:ext cx="1197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11/ Peindre la lumière du lampadaire en blanc et avec un coton faire des effets de neige.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CBBA77-A048-3A97-A15B-22B4D722A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623" y="1430138"/>
            <a:ext cx="7602011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0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D4974-CE3D-446F-A064-0ED0E540D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90BF375-DB3F-3BBD-3A3D-06C3AD753CCB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B8A8D-2539-A804-F386-8D77D8734CF0}"/>
              </a:ext>
            </a:extLst>
          </p:cNvPr>
          <p:cNvSpPr/>
          <p:nvPr/>
        </p:nvSpPr>
        <p:spPr>
          <a:xfrm>
            <a:off x="53260" y="706542"/>
            <a:ext cx="1197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12/ Finir la neige avec un coton-tige et la peinture blanche et jaune.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80B2AA-4565-C80D-CEF1-D55EF7FD6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34" y="1517342"/>
            <a:ext cx="6557628" cy="42583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3BD16E-0651-074A-30AF-4EBE64CB9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966" y="1745842"/>
            <a:ext cx="6096000" cy="38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85692-EF8C-9D68-673E-C216C446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75F96F-A668-B1D0-646C-86D8B0BA7F38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Exemple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5E8022-8F85-E6B1-FDB4-E16D114C7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858" y="887424"/>
            <a:ext cx="8693467" cy="54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1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5FF30F0-EFBF-B68F-BDDC-6395EFFFFC59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Matériel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A3AC08-5AF0-A711-0E9D-0596B8AF4C8C}"/>
              </a:ext>
            </a:extLst>
          </p:cNvPr>
          <p:cNvSpPr/>
          <p:nvPr/>
        </p:nvSpPr>
        <p:spPr>
          <a:xfrm>
            <a:off x="204787" y="1782201"/>
            <a:ext cx="1178242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 tableau vierge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Deux pinceaux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Peintures acryliques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Cotons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Papier d’aluminium en boule</a:t>
            </a:r>
          </a:p>
          <a:p>
            <a:pPr marL="342900" indent="-342900" algn="just">
              <a:buFontTx/>
              <a:buChar char="-"/>
            </a:pP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Cotons-tiges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A8562F-57E2-A8CA-512B-5FA89E9323AB}"/>
              </a:ext>
            </a:extLst>
          </p:cNvPr>
          <p:cNvSpPr/>
          <p:nvPr/>
        </p:nvSpPr>
        <p:spPr>
          <a:xfrm>
            <a:off x="290512" y="929045"/>
            <a:ext cx="117824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 cette séance, nous aurons besoin :</a:t>
            </a:r>
            <a:endParaRPr lang="fr-FR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964F8D-5C7B-862B-F9AB-338DCC79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265" y="2033201"/>
            <a:ext cx="6382232" cy="36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4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85692-EF8C-9D68-673E-C216C446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75F96F-A668-B1D0-646C-86D8B0BA7F38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A219DA-E0CD-4158-B612-7C0B18718D5C}"/>
              </a:ext>
            </a:extLst>
          </p:cNvPr>
          <p:cNvSpPr/>
          <p:nvPr/>
        </p:nvSpPr>
        <p:spPr>
          <a:xfrm>
            <a:off x="53260" y="706542"/>
            <a:ext cx="119738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1/ Mettre des gouttes de peinture acrylique noire et bleue claire. Puis étaler avec le gros pinceau sur le quart du tableau. Ajouter une noisette de peinture bleue.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81C8D2-9647-1FA8-C921-C6AE2D4E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782" y="1537539"/>
            <a:ext cx="7878274" cy="5273491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D6A333D-923D-3F0F-4EA7-A830EC1BA251}"/>
              </a:ext>
            </a:extLst>
          </p:cNvPr>
          <p:cNvCxnSpPr>
            <a:cxnSpLocks/>
          </p:cNvCxnSpPr>
          <p:nvPr/>
        </p:nvCxnSpPr>
        <p:spPr>
          <a:xfrm>
            <a:off x="1791477" y="3013787"/>
            <a:ext cx="84613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06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85692-EF8C-9D68-673E-C216C446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75F96F-A668-B1D0-646C-86D8B0BA7F38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A219DA-E0CD-4158-B612-7C0B18718D5C}"/>
              </a:ext>
            </a:extLst>
          </p:cNvPr>
          <p:cNvSpPr/>
          <p:nvPr/>
        </p:nvSpPr>
        <p:spPr>
          <a:xfrm>
            <a:off x="53260" y="706542"/>
            <a:ext cx="1197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2/ Rajouter des gouttes de peinture verte puis étaler de nouveau sur la moitié du tableau.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441F9B-09B7-6826-5AFA-94781C79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05" y="1306296"/>
            <a:ext cx="7992590" cy="5353797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7362BC3-82C1-ACF2-C602-7F63424975A3}"/>
              </a:ext>
            </a:extLst>
          </p:cNvPr>
          <p:cNvCxnSpPr>
            <a:cxnSpLocks/>
          </p:cNvCxnSpPr>
          <p:nvPr/>
        </p:nvCxnSpPr>
        <p:spPr>
          <a:xfrm>
            <a:off x="1894114" y="4376057"/>
            <a:ext cx="84613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4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4A883-87F0-8A39-C5AB-E577E9566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66F6E9C-9FE9-3E64-A8E9-08D34006BF97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0D3CF-1748-231E-AD1E-AAAD81FE0BF0}"/>
              </a:ext>
            </a:extLst>
          </p:cNvPr>
          <p:cNvSpPr/>
          <p:nvPr/>
        </p:nvSpPr>
        <p:spPr>
          <a:xfrm>
            <a:off x="53260" y="706542"/>
            <a:ext cx="119738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3/ Rajouter des gouttes de peinture bleue puis étaler sur toute la fin du tableau. Ajouter une noisette de noir tout en bas.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528B53-DCB3-E4B9-B991-E3D572B94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335" y="1782612"/>
            <a:ext cx="7687748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1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50EE4-4070-1663-15DB-323881ACA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6646EF2-7623-A95B-8DE1-628161B2F545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2725C0-FD32-2003-6159-BB8B1647F697}"/>
              </a:ext>
            </a:extLst>
          </p:cNvPr>
          <p:cNvSpPr/>
          <p:nvPr/>
        </p:nvSpPr>
        <p:spPr>
          <a:xfrm>
            <a:off x="53260" y="706542"/>
            <a:ext cx="119738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4/ Prendre une boule de papier d’aluminium avec de la peinture blanche et tapoter pour faire un nuage au centre.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473CAD-3CD1-1CE9-551D-A457CC91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677" y="1654756"/>
            <a:ext cx="7621064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7E6A9-B35D-1923-C06D-FBD3D2C1C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D5A72CE-8CB0-FA47-5CEA-63190A686EB7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BA349-5A8C-BDEE-E04F-0089445E0D7A}"/>
              </a:ext>
            </a:extLst>
          </p:cNvPr>
          <p:cNvSpPr/>
          <p:nvPr/>
        </p:nvSpPr>
        <p:spPr>
          <a:xfrm>
            <a:off x="53260" y="706542"/>
            <a:ext cx="1197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5/ Avec l’autre boule d’aluminium et la peinture noire, tapoter pour faire le cadre.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1DD477-B874-982C-EE0F-A2D4719E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1544454"/>
            <a:ext cx="7706801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8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CFF16-68E2-BE62-6089-F862FE9BD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8CA548E-AB5F-E6FB-9891-2689A241BD44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5D4DAE-A2D1-3399-462C-114A0ED80802}"/>
              </a:ext>
            </a:extLst>
          </p:cNvPr>
          <p:cNvSpPr/>
          <p:nvPr/>
        </p:nvSpPr>
        <p:spPr>
          <a:xfrm>
            <a:off x="53260" y="706542"/>
            <a:ext cx="119738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6/ Tapoter avec la boule d’aluminium et la peinture blanche pour faire de la neige. Laisser sécher.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37E625-E447-29F0-09E1-B6E029B80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1529673"/>
            <a:ext cx="7706801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9ECD6-67EA-79A2-07B1-D5476120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5420FE5-FBF9-D6F1-DB7A-C06C99F642C9}"/>
              </a:ext>
            </a:extLst>
          </p:cNvPr>
          <p:cNvSpPr txBox="1"/>
          <p:nvPr/>
        </p:nvSpPr>
        <p:spPr>
          <a:xfrm>
            <a:off x="53260" y="197907"/>
            <a:ext cx="11675319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latin typeface="Comic Sans MS" panose="030F0702030302020204" pitchFamily="66" charset="0"/>
              </a:rPr>
              <a:t>Réalisation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71B4E4-8338-5E97-B9B5-45095CA0619B}"/>
              </a:ext>
            </a:extLst>
          </p:cNvPr>
          <p:cNvSpPr/>
          <p:nvPr/>
        </p:nvSpPr>
        <p:spPr>
          <a:xfrm>
            <a:off x="53260" y="706542"/>
            <a:ext cx="11973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7/ Rajouter de la neige en tapotant avec la boule d’aluminium et la peinture blanche.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978DEB-C861-3722-6868-189F3C425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94" y="1382506"/>
            <a:ext cx="8507012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482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1585</TotalTime>
  <Words>292</Words>
  <Application>Microsoft Office PowerPoint</Application>
  <PresentationFormat>Grand écran</PresentationFormat>
  <Paragraphs>48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BEGIN</dc:creator>
  <cp:lastModifiedBy>Fanny BEGIN</cp:lastModifiedBy>
  <cp:revision>11</cp:revision>
  <dcterms:created xsi:type="dcterms:W3CDTF">2023-05-21T06:14:44Z</dcterms:created>
  <dcterms:modified xsi:type="dcterms:W3CDTF">2024-10-22T13:58:33Z</dcterms:modified>
</cp:coreProperties>
</file>