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-2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2F4AD-89E8-4418-A33B-25E5E55E2C64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2D49-4C0E-4418-8B7B-0716276D4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80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77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25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56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55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84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6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99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76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20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42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2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B5FC-5261-4635-AC80-D6C04E4DB03D}" type="datetimeFigureOut">
              <a:rPr lang="fr-FR" smtClean="0"/>
              <a:t>30/08/2017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B16F7-742F-4831-AC38-B45A8CD25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676" y="76200"/>
            <a:ext cx="6724649" cy="975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039345" y="5547269"/>
            <a:ext cx="2263388" cy="359510"/>
          </a:xfrm>
          <a:prstGeom prst="roundRect">
            <a:avLst>
              <a:gd name="adj" fmla="val 42922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838325" y="-21789"/>
            <a:ext cx="49911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spc="-4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Toasted" panose="020B0904060402040206" pitchFamily="34" charset="0"/>
                <a:cs typeface="Dekko" panose="00000500000000000000" pitchFamily="2" charset="0"/>
              </a:rPr>
              <a:t>Mon sous-mains</a:t>
            </a:r>
            <a:endParaRPr lang="fr-FR" sz="5000" b="1" spc="-4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illedCheese BTN Toasted" panose="020B0904060402040206" pitchFamily="34" charset="0"/>
              <a:cs typeface="Dekko" panose="00000500000000000000" pitchFamily="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4" y="6038903"/>
            <a:ext cx="3600442" cy="36004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ZoneTexte 10"/>
          <p:cNvSpPr txBox="1"/>
          <p:nvPr/>
        </p:nvSpPr>
        <p:spPr>
          <a:xfrm>
            <a:off x="982190" y="5568461"/>
            <a:ext cx="246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Tables de multiplication</a:t>
            </a:r>
            <a:endParaRPr lang="fr-FR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086607" y="5662612"/>
            <a:ext cx="2448877" cy="397031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d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ix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vingt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t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rente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quarante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c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inquante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s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oixante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s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oixante-dix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q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uatre-vingts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quatre-vingt-dix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c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ent -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deux cents - cent vingt</a:t>
            </a:r>
            <a:endParaRPr lang="fr-FR" sz="12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mille  -  million  -  milliard 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 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Cent et quatre-vingts prennent un « s » si rien n’est écrit derrière.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.</a:t>
            </a:r>
            <a:endParaRPr lang="fr-FR" sz="12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Million et milliard s’accordent.</a:t>
            </a:r>
          </a:p>
          <a:p>
            <a:r>
              <a:rPr lang="fr-FR" sz="1200" spc="-20" dirty="0" smtClean="0">
                <a:latin typeface="Dekko" panose="00000500000000000000" pitchFamily="2" charset="0"/>
                <a:cs typeface="Dekko" panose="00000500000000000000" pitchFamily="2" charset="0"/>
              </a:rPr>
              <a:t>Les autres nombres sont invariables.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On met des traits d’union 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* Soit entre tous les mots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* Soit entre les mots qui désignent un nombre inférieur à 100 : trois cent </a:t>
            </a:r>
            <a:r>
              <a:rPr lang="fr-FR" sz="1200" u="sng" dirty="0" smtClean="0">
                <a:latin typeface="Dekko" panose="00000500000000000000" pitchFamily="2" charset="0"/>
                <a:cs typeface="Dekko" panose="00000500000000000000" pitchFamily="2" charset="0"/>
              </a:rPr>
              <a:t>vingt-quatre</a:t>
            </a:r>
          </a:p>
        </p:txBody>
      </p:sp>
      <p:sp>
        <p:nvSpPr>
          <p:cNvPr id="18" name="Ellipse 17"/>
          <p:cNvSpPr/>
          <p:nvPr/>
        </p:nvSpPr>
        <p:spPr>
          <a:xfrm>
            <a:off x="5387055" y="6267599"/>
            <a:ext cx="1051846" cy="761851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008" y="5350271"/>
            <a:ext cx="409576" cy="7372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4" y="749807"/>
            <a:ext cx="6335460" cy="45700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ZoneTexte 16"/>
          <p:cNvSpPr txBox="1"/>
          <p:nvPr/>
        </p:nvSpPr>
        <p:spPr>
          <a:xfrm>
            <a:off x="5297415" y="6325359"/>
            <a:ext cx="123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Nombres en lettres</a:t>
            </a:r>
            <a:endParaRPr lang="fr-FR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19" name="Double vague 18"/>
          <p:cNvSpPr/>
          <p:nvPr/>
        </p:nvSpPr>
        <p:spPr>
          <a:xfrm>
            <a:off x="323849" y="639219"/>
            <a:ext cx="1628776" cy="458595"/>
          </a:xfrm>
          <a:prstGeom prst="doubleWav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76220" y="694053"/>
            <a:ext cx="167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Le planisphère</a:t>
            </a:r>
            <a:endParaRPr lang="fr-FR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642" y="5465742"/>
            <a:ext cx="860526" cy="66965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1" y="5348006"/>
            <a:ext cx="831534" cy="67415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594" y="715700"/>
            <a:ext cx="798765" cy="143777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858" y="8245810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676" y="76200"/>
            <a:ext cx="6724649" cy="975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305051" y="104559"/>
            <a:ext cx="451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Toasted" panose="020B0904060402040206" pitchFamily="34" charset="0"/>
                <a:cs typeface="Dekko" panose="00000500000000000000" pitchFamily="2" charset="0"/>
              </a:rPr>
              <a:t>Prénom</a:t>
            </a:r>
            <a:r>
              <a:rPr lang="fr-FR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Toasted" panose="020B0904060402040206" pitchFamily="34" charset="0"/>
                <a:cs typeface="Dekko" panose="00000500000000000000" pitchFamily="2" charset="0"/>
              </a:rPr>
              <a:t> </a:t>
            </a:r>
            <a:r>
              <a:rPr lang="fr-FR" sz="24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Toasted" panose="020B0904060402040206" pitchFamily="34" charset="0"/>
                <a:cs typeface="Dekko" panose="00000500000000000000" pitchFamily="2" charset="0"/>
              </a:rPr>
              <a:t>:</a:t>
            </a:r>
            <a:r>
              <a:rPr lang="fr-FR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Toasted" panose="020B0904060402040206" pitchFamily="34" charset="0"/>
                <a:cs typeface="Dekko" panose="00000500000000000000" pitchFamily="2" charset="0"/>
              </a:rPr>
              <a:t> </a:t>
            </a:r>
            <a:r>
              <a:rPr lang="fr-FR" sz="24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_____________</a:t>
            </a:r>
            <a:endParaRPr lang="fr-FR" sz="2400" b="1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993524"/>
              </p:ext>
            </p:extLst>
          </p:nvPr>
        </p:nvGraphicFramePr>
        <p:xfrm>
          <a:off x="211933" y="987313"/>
          <a:ext cx="6398414" cy="27000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78692"/>
                <a:gridCol w="774246"/>
                <a:gridCol w="774246"/>
                <a:gridCol w="774246"/>
                <a:gridCol w="774246"/>
                <a:gridCol w="774246"/>
                <a:gridCol w="774246"/>
                <a:gridCol w="774246"/>
              </a:tblGrid>
              <a:tr h="302887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k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da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unité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2887">
                <a:tc v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kilo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hecto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déca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unité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déci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centi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milli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2887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Mètre (m)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Km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hm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dam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dm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cm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mm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2887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Litre (L)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kL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hL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daL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dL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cL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mL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2887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Gramme</a:t>
                      </a:r>
                      <a:r>
                        <a:rPr lang="fr-FR" sz="13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(g)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Kg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hg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dag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dg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cg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mg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403">
                <a:tc rowSpan="4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6403">
                <a:tc v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6403">
                <a:tc v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6403">
                <a:tc v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Double vague 25"/>
          <p:cNvSpPr/>
          <p:nvPr/>
        </p:nvSpPr>
        <p:spPr>
          <a:xfrm>
            <a:off x="177224" y="454597"/>
            <a:ext cx="2127827" cy="443840"/>
          </a:xfrm>
          <a:prstGeom prst="doubleWav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11933" y="2696783"/>
            <a:ext cx="897223" cy="761851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56010" y="502417"/>
            <a:ext cx="2289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Tableau de conversion</a:t>
            </a:r>
            <a:endParaRPr lang="fr-FR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48649" y="2754543"/>
            <a:ext cx="1050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Tes</a:t>
            </a:r>
          </a:p>
          <a:p>
            <a:pPr algn="ctr"/>
            <a:r>
              <a:rPr lang="fr-FR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essais</a:t>
            </a:r>
            <a:endParaRPr lang="fr-FR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25" name="Étoile à 6 branches 24"/>
          <p:cNvSpPr/>
          <p:nvPr/>
        </p:nvSpPr>
        <p:spPr>
          <a:xfrm>
            <a:off x="1981201" y="3844726"/>
            <a:ext cx="2933698" cy="423254"/>
          </a:xfrm>
          <a:custGeom>
            <a:avLst/>
            <a:gdLst>
              <a:gd name="connsiteX0" fmla="*/ 1 w 2914650"/>
              <a:gd name="connsiteY0" fmla="*/ 111886 h 447544"/>
              <a:gd name="connsiteX1" fmla="*/ 756652 w 2914650"/>
              <a:gd name="connsiteY1" fmla="*/ 62390 h 447544"/>
              <a:gd name="connsiteX2" fmla="*/ 1457325 w 2914650"/>
              <a:gd name="connsiteY2" fmla="*/ 0 h 447544"/>
              <a:gd name="connsiteX3" fmla="*/ 2157998 w 2914650"/>
              <a:gd name="connsiteY3" fmla="*/ 62390 h 447544"/>
              <a:gd name="connsiteX4" fmla="*/ 2914649 w 2914650"/>
              <a:gd name="connsiteY4" fmla="*/ 111886 h 447544"/>
              <a:gd name="connsiteX5" fmla="*/ 2858671 w 2914650"/>
              <a:gd name="connsiteY5" fmla="*/ 223772 h 447544"/>
              <a:gd name="connsiteX6" fmla="*/ 2914649 w 2914650"/>
              <a:gd name="connsiteY6" fmla="*/ 335658 h 447544"/>
              <a:gd name="connsiteX7" fmla="*/ 2157998 w 2914650"/>
              <a:gd name="connsiteY7" fmla="*/ 385154 h 447544"/>
              <a:gd name="connsiteX8" fmla="*/ 1457325 w 2914650"/>
              <a:gd name="connsiteY8" fmla="*/ 447544 h 447544"/>
              <a:gd name="connsiteX9" fmla="*/ 756652 w 2914650"/>
              <a:gd name="connsiteY9" fmla="*/ 385154 h 447544"/>
              <a:gd name="connsiteX10" fmla="*/ 1 w 2914650"/>
              <a:gd name="connsiteY10" fmla="*/ 335658 h 447544"/>
              <a:gd name="connsiteX11" fmla="*/ 55979 w 2914650"/>
              <a:gd name="connsiteY11" fmla="*/ 223772 h 447544"/>
              <a:gd name="connsiteX12" fmla="*/ 1 w 2914650"/>
              <a:gd name="connsiteY12" fmla="*/ 111886 h 447544"/>
              <a:gd name="connsiteX0" fmla="*/ 0 w 2914648"/>
              <a:gd name="connsiteY0" fmla="*/ 111886 h 447544"/>
              <a:gd name="connsiteX1" fmla="*/ 756651 w 2914648"/>
              <a:gd name="connsiteY1" fmla="*/ 62390 h 447544"/>
              <a:gd name="connsiteX2" fmla="*/ 1457324 w 2914648"/>
              <a:gd name="connsiteY2" fmla="*/ 0 h 447544"/>
              <a:gd name="connsiteX3" fmla="*/ 2157997 w 2914648"/>
              <a:gd name="connsiteY3" fmla="*/ 62390 h 447544"/>
              <a:gd name="connsiteX4" fmla="*/ 2914648 w 2914648"/>
              <a:gd name="connsiteY4" fmla="*/ 111886 h 447544"/>
              <a:gd name="connsiteX5" fmla="*/ 2858670 w 2914648"/>
              <a:gd name="connsiteY5" fmla="*/ 223772 h 447544"/>
              <a:gd name="connsiteX6" fmla="*/ 2914648 w 2914648"/>
              <a:gd name="connsiteY6" fmla="*/ 335658 h 447544"/>
              <a:gd name="connsiteX7" fmla="*/ 2157997 w 2914648"/>
              <a:gd name="connsiteY7" fmla="*/ 385154 h 447544"/>
              <a:gd name="connsiteX8" fmla="*/ 1457324 w 2914648"/>
              <a:gd name="connsiteY8" fmla="*/ 447544 h 447544"/>
              <a:gd name="connsiteX9" fmla="*/ 756651 w 2914648"/>
              <a:gd name="connsiteY9" fmla="*/ 385154 h 447544"/>
              <a:gd name="connsiteX10" fmla="*/ 0 w 2914648"/>
              <a:gd name="connsiteY10" fmla="*/ 335658 h 447544"/>
              <a:gd name="connsiteX11" fmla="*/ 332203 w 2914648"/>
              <a:gd name="connsiteY11" fmla="*/ 185672 h 447544"/>
              <a:gd name="connsiteX12" fmla="*/ 0 w 2914648"/>
              <a:gd name="connsiteY12" fmla="*/ 111886 h 447544"/>
              <a:gd name="connsiteX0" fmla="*/ 0 w 2914648"/>
              <a:gd name="connsiteY0" fmla="*/ 111886 h 447544"/>
              <a:gd name="connsiteX1" fmla="*/ 756651 w 2914648"/>
              <a:gd name="connsiteY1" fmla="*/ 62390 h 447544"/>
              <a:gd name="connsiteX2" fmla="*/ 1457324 w 2914648"/>
              <a:gd name="connsiteY2" fmla="*/ 0 h 447544"/>
              <a:gd name="connsiteX3" fmla="*/ 2157997 w 2914648"/>
              <a:gd name="connsiteY3" fmla="*/ 62390 h 447544"/>
              <a:gd name="connsiteX4" fmla="*/ 2914648 w 2914648"/>
              <a:gd name="connsiteY4" fmla="*/ 111886 h 447544"/>
              <a:gd name="connsiteX5" fmla="*/ 2601495 w 2914648"/>
              <a:gd name="connsiteY5" fmla="*/ 252347 h 447544"/>
              <a:gd name="connsiteX6" fmla="*/ 2914648 w 2914648"/>
              <a:gd name="connsiteY6" fmla="*/ 335658 h 447544"/>
              <a:gd name="connsiteX7" fmla="*/ 2157997 w 2914648"/>
              <a:gd name="connsiteY7" fmla="*/ 385154 h 447544"/>
              <a:gd name="connsiteX8" fmla="*/ 1457324 w 2914648"/>
              <a:gd name="connsiteY8" fmla="*/ 447544 h 447544"/>
              <a:gd name="connsiteX9" fmla="*/ 756651 w 2914648"/>
              <a:gd name="connsiteY9" fmla="*/ 385154 h 447544"/>
              <a:gd name="connsiteX10" fmla="*/ 0 w 2914648"/>
              <a:gd name="connsiteY10" fmla="*/ 335658 h 447544"/>
              <a:gd name="connsiteX11" fmla="*/ 332203 w 2914648"/>
              <a:gd name="connsiteY11" fmla="*/ 185672 h 447544"/>
              <a:gd name="connsiteX12" fmla="*/ 0 w 2914648"/>
              <a:gd name="connsiteY12" fmla="*/ 111886 h 447544"/>
              <a:gd name="connsiteX0" fmla="*/ 0 w 2914648"/>
              <a:gd name="connsiteY0" fmla="*/ 149986 h 485644"/>
              <a:gd name="connsiteX1" fmla="*/ 756651 w 2914648"/>
              <a:gd name="connsiteY1" fmla="*/ 100490 h 485644"/>
              <a:gd name="connsiteX2" fmla="*/ 1466849 w 2914648"/>
              <a:gd name="connsiteY2" fmla="*/ 0 h 485644"/>
              <a:gd name="connsiteX3" fmla="*/ 2157997 w 2914648"/>
              <a:gd name="connsiteY3" fmla="*/ 100490 h 485644"/>
              <a:gd name="connsiteX4" fmla="*/ 2914648 w 2914648"/>
              <a:gd name="connsiteY4" fmla="*/ 149986 h 485644"/>
              <a:gd name="connsiteX5" fmla="*/ 2601495 w 2914648"/>
              <a:gd name="connsiteY5" fmla="*/ 290447 h 485644"/>
              <a:gd name="connsiteX6" fmla="*/ 2914648 w 2914648"/>
              <a:gd name="connsiteY6" fmla="*/ 373758 h 485644"/>
              <a:gd name="connsiteX7" fmla="*/ 2157997 w 2914648"/>
              <a:gd name="connsiteY7" fmla="*/ 423254 h 485644"/>
              <a:gd name="connsiteX8" fmla="*/ 1457324 w 2914648"/>
              <a:gd name="connsiteY8" fmla="*/ 485644 h 485644"/>
              <a:gd name="connsiteX9" fmla="*/ 756651 w 2914648"/>
              <a:gd name="connsiteY9" fmla="*/ 423254 h 485644"/>
              <a:gd name="connsiteX10" fmla="*/ 0 w 2914648"/>
              <a:gd name="connsiteY10" fmla="*/ 373758 h 485644"/>
              <a:gd name="connsiteX11" fmla="*/ 332203 w 2914648"/>
              <a:gd name="connsiteY11" fmla="*/ 223772 h 485644"/>
              <a:gd name="connsiteX12" fmla="*/ 0 w 2914648"/>
              <a:gd name="connsiteY12" fmla="*/ 149986 h 485644"/>
              <a:gd name="connsiteX0" fmla="*/ 0 w 2914648"/>
              <a:gd name="connsiteY0" fmla="*/ 149986 h 423254"/>
              <a:gd name="connsiteX1" fmla="*/ 756651 w 2914648"/>
              <a:gd name="connsiteY1" fmla="*/ 100490 h 423254"/>
              <a:gd name="connsiteX2" fmla="*/ 1466849 w 2914648"/>
              <a:gd name="connsiteY2" fmla="*/ 0 h 423254"/>
              <a:gd name="connsiteX3" fmla="*/ 2157997 w 2914648"/>
              <a:gd name="connsiteY3" fmla="*/ 100490 h 423254"/>
              <a:gd name="connsiteX4" fmla="*/ 2914648 w 2914648"/>
              <a:gd name="connsiteY4" fmla="*/ 149986 h 423254"/>
              <a:gd name="connsiteX5" fmla="*/ 2601495 w 2914648"/>
              <a:gd name="connsiteY5" fmla="*/ 290447 h 423254"/>
              <a:gd name="connsiteX6" fmla="*/ 2914648 w 2914648"/>
              <a:gd name="connsiteY6" fmla="*/ 373758 h 423254"/>
              <a:gd name="connsiteX7" fmla="*/ 2157997 w 2914648"/>
              <a:gd name="connsiteY7" fmla="*/ 423254 h 423254"/>
              <a:gd name="connsiteX8" fmla="*/ 1438274 w 2914648"/>
              <a:gd name="connsiteY8" fmla="*/ 390394 h 423254"/>
              <a:gd name="connsiteX9" fmla="*/ 756651 w 2914648"/>
              <a:gd name="connsiteY9" fmla="*/ 423254 h 423254"/>
              <a:gd name="connsiteX10" fmla="*/ 0 w 2914648"/>
              <a:gd name="connsiteY10" fmla="*/ 373758 h 423254"/>
              <a:gd name="connsiteX11" fmla="*/ 332203 w 2914648"/>
              <a:gd name="connsiteY11" fmla="*/ 223772 h 423254"/>
              <a:gd name="connsiteX12" fmla="*/ 0 w 2914648"/>
              <a:gd name="connsiteY12" fmla="*/ 149986 h 423254"/>
              <a:gd name="connsiteX0" fmla="*/ 0 w 2914648"/>
              <a:gd name="connsiteY0" fmla="*/ 149986 h 423254"/>
              <a:gd name="connsiteX1" fmla="*/ 756651 w 2914648"/>
              <a:gd name="connsiteY1" fmla="*/ 100490 h 423254"/>
              <a:gd name="connsiteX2" fmla="*/ 1466849 w 2914648"/>
              <a:gd name="connsiteY2" fmla="*/ 0 h 423254"/>
              <a:gd name="connsiteX3" fmla="*/ 2157997 w 2914648"/>
              <a:gd name="connsiteY3" fmla="*/ 100490 h 423254"/>
              <a:gd name="connsiteX4" fmla="*/ 2914648 w 2914648"/>
              <a:gd name="connsiteY4" fmla="*/ 149986 h 423254"/>
              <a:gd name="connsiteX5" fmla="*/ 2601495 w 2914648"/>
              <a:gd name="connsiteY5" fmla="*/ 290447 h 423254"/>
              <a:gd name="connsiteX6" fmla="*/ 2886073 w 2914648"/>
              <a:gd name="connsiteY6" fmla="*/ 421383 h 423254"/>
              <a:gd name="connsiteX7" fmla="*/ 2157997 w 2914648"/>
              <a:gd name="connsiteY7" fmla="*/ 423254 h 423254"/>
              <a:gd name="connsiteX8" fmla="*/ 1438274 w 2914648"/>
              <a:gd name="connsiteY8" fmla="*/ 390394 h 423254"/>
              <a:gd name="connsiteX9" fmla="*/ 756651 w 2914648"/>
              <a:gd name="connsiteY9" fmla="*/ 423254 h 423254"/>
              <a:gd name="connsiteX10" fmla="*/ 0 w 2914648"/>
              <a:gd name="connsiteY10" fmla="*/ 373758 h 423254"/>
              <a:gd name="connsiteX11" fmla="*/ 332203 w 2914648"/>
              <a:gd name="connsiteY11" fmla="*/ 223772 h 423254"/>
              <a:gd name="connsiteX12" fmla="*/ 0 w 2914648"/>
              <a:gd name="connsiteY12" fmla="*/ 149986 h 423254"/>
              <a:gd name="connsiteX0" fmla="*/ 0 w 2933698"/>
              <a:gd name="connsiteY0" fmla="*/ 149986 h 423254"/>
              <a:gd name="connsiteX1" fmla="*/ 756651 w 2933698"/>
              <a:gd name="connsiteY1" fmla="*/ 100490 h 423254"/>
              <a:gd name="connsiteX2" fmla="*/ 1466849 w 2933698"/>
              <a:gd name="connsiteY2" fmla="*/ 0 h 423254"/>
              <a:gd name="connsiteX3" fmla="*/ 2157997 w 2933698"/>
              <a:gd name="connsiteY3" fmla="*/ 100490 h 423254"/>
              <a:gd name="connsiteX4" fmla="*/ 2933698 w 2933698"/>
              <a:gd name="connsiteY4" fmla="*/ 111886 h 423254"/>
              <a:gd name="connsiteX5" fmla="*/ 2601495 w 2933698"/>
              <a:gd name="connsiteY5" fmla="*/ 290447 h 423254"/>
              <a:gd name="connsiteX6" fmla="*/ 2886073 w 2933698"/>
              <a:gd name="connsiteY6" fmla="*/ 421383 h 423254"/>
              <a:gd name="connsiteX7" fmla="*/ 2157997 w 2933698"/>
              <a:gd name="connsiteY7" fmla="*/ 423254 h 423254"/>
              <a:gd name="connsiteX8" fmla="*/ 1438274 w 2933698"/>
              <a:gd name="connsiteY8" fmla="*/ 390394 h 423254"/>
              <a:gd name="connsiteX9" fmla="*/ 756651 w 2933698"/>
              <a:gd name="connsiteY9" fmla="*/ 423254 h 423254"/>
              <a:gd name="connsiteX10" fmla="*/ 0 w 2933698"/>
              <a:gd name="connsiteY10" fmla="*/ 373758 h 423254"/>
              <a:gd name="connsiteX11" fmla="*/ 332203 w 2933698"/>
              <a:gd name="connsiteY11" fmla="*/ 223772 h 423254"/>
              <a:gd name="connsiteX12" fmla="*/ 0 w 2933698"/>
              <a:gd name="connsiteY12" fmla="*/ 149986 h 423254"/>
              <a:gd name="connsiteX0" fmla="*/ 0 w 2933698"/>
              <a:gd name="connsiteY0" fmla="*/ 149986 h 423254"/>
              <a:gd name="connsiteX1" fmla="*/ 756651 w 2933698"/>
              <a:gd name="connsiteY1" fmla="*/ 100490 h 423254"/>
              <a:gd name="connsiteX2" fmla="*/ 1466849 w 2933698"/>
              <a:gd name="connsiteY2" fmla="*/ 0 h 423254"/>
              <a:gd name="connsiteX3" fmla="*/ 2157997 w 2933698"/>
              <a:gd name="connsiteY3" fmla="*/ 100490 h 423254"/>
              <a:gd name="connsiteX4" fmla="*/ 2933698 w 2933698"/>
              <a:gd name="connsiteY4" fmla="*/ 111886 h 423254"/>
              <a:gd name="connsiteX5" fmla="*/ 2706270 w 2933698"/>
              <a:gd name="connsiteY5" fmla="*/ 214247 h 423254"/>
              <a:gd name="connsiteX6" fmla="*/ 2886073 w 2933698"/>
              <a:gd name="connsiteY6" fmla="*/ 421383 h 423254"/>
              <a:gd name="connsiteX7" fmla="*/ 2157997 w 2933698"/>
              <a:gd name="connsiteY7" fmla="*/ 423254 h 423254"/>
              <a:gd name="connsiteX8" fmla="*/ 1438274 w 2933698"/>
              <a:gd name="connsiteY8" fmla="*/ 390394 h 423254"/>
              <a:gd name="connsiteX9" fmla="*/ 756651 w 2933698"/>
              <a:gd name="connsiteY9" fmla="*/ 423254 h 423254"/>
              <a:gd name="connsiteX10" fmla="*/ 0 w 2933698"/>
              <a:gd name="connsiteY10" fmla="*/ 373758 h 423254"/>
              <a:gd name="connsiteX11" fmla="*/ 332203 w 2933698"/>
              <a:gd name="connsiteY11" fmla="*/ 223772 h 423254"/>
              <a:gd name="connsiteX12" fmla="*/ 0 w 2933698"/>
              <a:gd name="connsiteY12" fmla="*/ 149986 h 423254"/>
              <a:gd name="connsiteX0" fmla="*/ 0 w 2933698"/>
              <a:gd name="connsiteY0" fmla="*/ 149986 h 423254"/>
              <a:gd name="connsiteX1" fmla="*/ 756651 w 2933698"/>
              <a:gd name="connsiteY1" fmla="*/ 100490 h 423254"/>
              <a:gd name="connsiteX2" fmla="*/ 1466849 w 2933698"/>
              <a:gd name="connsiteY2" fmla="*/ 0 h 423254"/>
              <a:gd name="connsiteX3" fmla="*/ 2157997 w 2933698"/>
              <a:gd name="connsiteY3" fmla="*/ 100490 h 423254"/>
              <a:gd name="connsiteX4" fmla="*/ 2933698 w 2933698"/>
              <a:gd name="connsiteY4" fmla="*/ 111886 h 423254"/>
              <a:gd name="connsiteX5" fmla="*/ 2706270 w 2933698"/>
              <a:gd name="connsiteY5" fmla="*/ 214247 h 423254"/>
              <a:gd name="connsiteX6" fmla="*/ 2914648 w 2933698"/>
              <a:gd name="connsiteY6" fmla="*/ 411858 h 423254"/>
              <a:gd name="connsiteX7" fmla="*/ 2157997 w 2933698"/>
              <a:gd name="connsiteY7" fmla="*/ 423254 h 423254"/>
              <a:gd name="connsiteX8" fmla="*/ 1438274 w 2933698"/>
              <a:gd name="connsiteY8" fmla="*/ 390394 h 423254"/>
              <a:gd name="connsiteX9" fmla="*/ 756651 w 2933698"/>
              <a:gd name="connsiteY9" fmla="*/ 423254 h 423254"/>
              <a:gd name="connsiteX10" fmla="*/ 0 w 2933698"/>
              <a:gd name="connsiteY10" fmla="*/ 373758 h 423254"/>
              <a:gd name="connsiteX11" fmla="*/ 332203 w 2933698"/>
              <a:gd name="connsiteY11" fmla="*/ 223772 h 423254"/>
              <a:gd name="connsiteX12" fmla="*/ 0 w 2933698"/>
              <a:gd name="connsiteY12" fmla="*/ 149986 h 42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698" h="423254">
                <a:moveTo>
                  <a:pt x="0" y="149986"/>
                </a:moveTo>
                <a:lnTo>
                  <a:pt x="756651" y="100490"/>
                </a:lnTo>
                <a:lnTo>
                  <a:pt x="1466849" y="0"/>
                </a:lnTo>
                <a:lnTo>
                  <a:pt x="2157997" y="100490"/>
                </a:lnTo>
                <a:lnTo>
                  <a:pt x="2933698" y="111886"/>
                </a:lnTo>
                <a:lnTo>
                  <a:pt x="2706270" y="214247"/>
                </a:lnTo>
                <a:lnTo>
                  <a:pt x="2914648" y="411858"/>
                </a:lnTo>
                <a:lnTo>
                  <a:pt x="2157997" y="423254"/>
                </a:lnTo>
                <a:lnTo>
                  <a:pt x="1438274" y="390394"/>
                </a:lnTo>
                <a:lnTo>
                  <a:pt x="756651" y="423254"/>
                </a:lnTo>
                <a:lnTo>
                  <a:pt x="0" y="373758"/>
                </a:lnTo>
                <a:lnTo>
                  <a:pt x="332203" y="223772"/>
                </a:lnTo>
                <a:lnTo>
                  <a:pt x="0" y="14998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374108" y="3924359"/>
            <a:ext cx="225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Tableau de numération</a:t>
            </a:r>
            <a:endParaRPr lang="fr-FR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57158"/>
              </p:ext>
            </p:extLst>
          </p:nvPr>
        </p:nvGraphicFramePr>
        <p:xfrm>
          <a:off x="211933" y="4388281"/>
          <a:ext cx="6398415" cy="14121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  <a:gridCol w="426561"/>
              </a:tblGrid>
              <a:tr h="271747">
                <a:tc gridSpan="12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Partie entière</a:t>
                      </a:r>
                      <a:endParaRPr lang="fr-FR" sz="13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Partie décimale</a:t>
                      </a:r>
                      <a:endParaRPr lang="fr-FR" sz="13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174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milliards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millions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milliers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unités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décimaux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1747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  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747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1747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5223475" y="5162277"/>
            <a:ext cx="145258" cy="17259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199662" y="5069959"/>
            <a:ext cx="15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,</a:t>
            </a:r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 rot="19968010">
            <a:off x="5672465" y="4993513"/>
            <a:ext cx="6030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 smtClean="0">
                <a:latin typeface="Dekko" panose="00000500000000000000" pitchFamily="2" charset="0"/>
                <a:cs typeface="Dekko" panose="00000500000000000000" pitchFamily="2" charset="0"/>
              </a:rPr>
              <a:t>centièmes</a:t>
            </a:r>
            <a:endParaRPr lang="fr-FR" sz="800" dirty="0"/>
          </a:p>
        </p:txBody>
      </p:sp>
      <p:sp>
        <p:nvSpPr>
          <p:cNvPr id="23" name="Rectangle 22"/>
          <p:cNvSpPr/>
          <p:nvPr/>
        </p:nvSpPr>
        <p:spPr>
          <a:xfrm rot="19968010">
            <a:off x="5289161" y="4998202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 smtClean="0">
                <a:latin typeface="Dekko" panose="00000500000000000000" pitchFamily="2" charset="0"/>
                <a:cs typeface="Dekko" panose="00000500000000000000" pitchFamily="2" charset="0"/>
              </a:rPr>
              <a:t>dixièmes</a:t>
            </a:r>
            <a:endParaRPr lang="fr-FR" sz="800" dirty="0"/>
          </a:p>
        </p:txBody>
      </p:sp>
      <p:sp>
        <p:nvSpPr>
          <p:cNvPr id="24" name="Rectangle 23"/>
          <p:cNvSpPr/>
          <p:nvPr/>
        </p:nvSpPr>
        <p:spPr>
          <a:xfrm rot="19968010">
            <a:off x="6115208" y="5026252"/>
            <a:ext cx="5677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 smtClean="0">
                <a:latin typeface="Dekko" panose="00000500000000000000" pitchFamily="2" charset="0"/>
                <a:cs typeface="Dekko" panose="00000500000000000000" pitchFamily="2" charset="0"/>
              </a:rPr>
              <a:t>millièmes</a:t>
            </a:r>
            <a:endParaRPr lang="fr-FR" sz="800" dirty="0"/>
          </a:p>
        </p:txBody>
      </p:sp>
      <p:graphicFrame>
        <p:nvGraphicFramePr>
          <p:cNvPr id="1025" name="Tableau 10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45309"/>
              </p:ext>
            </p:extLst>
          </p:nvPr>
        </p:nvGraphicFramePr>
        <p:xfrm>
          <a:off x="230983" y="6592428"/>
          <a:ext cx="1950242" cy="31013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826292"/>
                <a:gridCol w="1123950"/>
              </a:tblGrid>
              <a:tr h="457687"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Homonyme</a:t>
                      </a:r>
                      <a:endParaRPr lang="fr-FR" sz="13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Peut-être remplacé par :</a:t>
                      </a:r>
                      <a:endParaRPr lang="fr-FR" sz="13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on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il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ont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avaient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son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ses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sont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étaient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a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avait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et puis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est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était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ou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ou bien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90405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se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me, te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29282"/>
              </p:ext>
            </p:extLst>
          </p:nvPr>
        </p:nvGraphicFramePr>
        <p:xfrm>
          <a:off x="2295526" y="6592431"/>
          <a:ext cx="2600324" cy="31255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76660"/>
                <a:gridCol w="1823664"/>
              </a:tblGrid>
              <a:tr h="217944"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Homonyme</a:t>
                      </a:r>
                      <a:endParaRPr lang="fr-FR" sz="13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Peut-être remplacé par :</a:t>
                      </a:r>
                      <a:endParaRPr lang="fr-FR" sz="13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ce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ces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ses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mes,</a:t>
                      </a:r>
                      <a:r>
                        <a:rPr lang="fr-FR" sz="13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tes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ces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ce, cette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c’est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cela est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mais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pourtant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mes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mon,</a:t>
                      </a:r>
                      <a:r>
                        <a:rPr lang="fr-FR" sz="13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ma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S’y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t’y, m’y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dans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à l’intérieur de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sans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pas</a:t>
                      </a:r>
                      <a:r>
                        <a:rPr lang="fr-FR" sz="13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8359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s’en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m’en, t’en</a:t>
                      </a:r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" name="Rectangle à coins arrondis 68"/>
          <p:cNvSpPr/>
          <p:nvPr/>
        </p:nvSpPr>
        <p:spPr>
          <a:xfrm>
            <a:off x="1064636" y="6012534"/>
            <a:ext cx="3223013" cy="464466"/>
          </a:xfrm>
          <a:custGeom>
            <a:avLst/>
            <a:gdLst>
              <a:gd name="connsiteX0" fmla="*/ 0 w 3318262"/>
              <a:gd name="connsiteY0" fmla="*/ 188583 h 377165"/>
              <a:gd name="connsiteX1" fmla="*/ 188583 w 3318262"/>
              <a:gd name="connsiteY1" fmla="*/ 0 h 377165"/>
              <a:gd name="connsiteX2" fmla="*/ 3129680 w 3318262"/>
              <a:gd name="connsiteY2" fmla="*/ 0 h 377165"/>
              <a:gd name="connsiteX3" fmla="*/ 3318263 w 3318262"/>
              <a:gd name="connsiteY3" fmla="*/ 188583 h 377165"/>
              <a:gd name="connsiteX4" fmla="*/ 3318262 w 3318262"/>
              <a:gd name="connsiteY4" fmla="*/ 188583 h 377165"/>
              <a:gd name="connsiteX5" fmla="*/ 3129679 w 3318262"/>
              <a:gd name="connsiteY5" fmla="*/ 377166 h 377165"/>
              <a:gd name="connsiteX6" fmla="*/ 188583 w 3318262"/>
              <a:gd name="connsiteY6" fmla="*/ 377165 h 377165"/>
              <a:gd name="connsiteX7" fmla="*/ 0 w 3318262"/>
              <a:gd name="connsiteY7" fmla="*/ 188582 h 377165"/>
              <a:gd name="connsiteX8" fmla="*/ 0 w 3318262"/>
              <a:gd name="connsiteY8" fmla="*/ 188583 h 377165"/>
              <a:gd name="connsiteX0" fmla="*/ 0 w 3318263"/>
              <a:gd name="connsiteY0" fmla="*/ 217158 h 405741"/>
              <a:gd name="connsiteX1" fmla="*/ 274308 w 3318263"/>
              <a:gd name="connsiteY1" fmla="*/ 0 h 405741"/>
              <a:gd name="connsiteX2" fmla="*/ 3129680 w 3318263"/>
              <a:gd name="connsiteY2" fmla="*/ 28575 h 405741"/>
              <a:gd name="connsiteX3" fmla="*/ 3318263 w 3318263"/>
              <a:gd name="connsiteY3" fmla="*/ 217158 h 405741"/>
              <a:gd name="connsiteX4" fmla="*/ 3318262 w 3318263"/>
              <a:gd name="connsiteY4" fmla="*/ 217158 h 405741"/>
              <a:gd name="connsiteX5" fmla="*/ 3129679 w 3318263"/>
              <a:gd name="connsiteY5" fmla="*/ 405741 h 405741"/>
              <a:gd name="connsiteX6" fmla="*/ 188583 w 3318263"/>
              <a:gd name="connsiteY6" fmla="*/ 405740 h 405741"/>
              <a:gd name="connsiteX7" fmla="*/ 0 w 3318263"/>
              <a:gd name="connsiteY7" fmla="*/ 217157 h 405741"/>
              <a:gd name="connsiteX8" fmla="*/ 0 w 3318263"/>
              <a:gd name="connsiteY8" fmla="*/ 217158 h 405741"/>
              <a:gd name="connsiteX0" fmla="*/ 0 w 3318263"/>
              <a:gd name="connsiteY0" fmla="*/ 217158 h 415265"/>
              <a:gd name="connsiteX1" fmla="*/ 274308 w 3318263"/>
              <a:gd name="connsiteY1" fmla="*/ 0 h 415265"/>
              <a:gd name="connsiteX2" fmla="*/ 3129680 w 3318263"/>
              <a:gd name="connsiteY2" fmla="*/ 28575 h 415265"/>
              <a:gd name="connsiteX3" fmla="*/ 3318263 w 3318263"/>
              <a:gd name="connsiteY3" fmla="*/ 217158 h 415265"/>
              <a:gd name="connsiteX4" fmla="*/ 3318262 w 3318263"/>
              <a:gd name="connsiteY4" fmla="*/ 217158 h 415265"/>
              <a:gd name="connsiteX5" fmla="*/ 3129679 w 3318263"/>
              <a:gd name="connsiteY5" fmla="*/ 405741 h 415265"/>
              <a:gd name="connsiteX6" fmla="*/ 255258 w 3318263"/>
              <a:gd name="connsiteY6" fmla="*/ 415265 h 415265"/>
              <a:gd name="connsiteX7" fmla="*/ 0 w 3318263"/>
              <a:gd name="connsiteY7" fmla="*/ 217157 h 415265"/>
              <a:gd name="connsiteX8" fmla="*/ 0 w 3318263"/>
              <a:gd name="connsiteY8" fmla="*/ 217158 h 415265"/>
              <a:gd name="connsiteX0" fmla="*/ 85725 w 3318263"/>
              <a:gd name="connsiteY0" fmla="*/ 217158 h 415265"/>
              <a:gd name="connsiteX1" fmla="*/ 274308 w 3318263"/>
              <a:gd name="connsiteY1" fmla="*/ 0 h 415265"/>
              <a:gd name="connsiteX2" fmla="*/ 3129680 w 3318263"/>
              <a:gd name="connsiteY2" fmla="*/ 28575 h 415265"/>
              <a:gd name="connsiteX3" fmla="*/ 3318263 w 3318263"/>
              <a:gd name="connsiteY3" fmla="*/ 217158 h 415265"/>
              <a:gd name="connsiteX4" fmla="*/ 3318262 w 3318263"/>
              <a:gd name="connsiteY4" fmla="*/ 217158 h 415265"/>
              <a:gd name="connsiteX5" fmla="*/ 3129679 w 3318263"/>
              <a:gd name="connsiteY5" fmla="*/ 405741 h 415265"/>
              <a:gd name="connsiteX6" fmla="*/ 255258 w 3318263"/>
              <a:gd name="connsiteY6" fmla="*/ 415265 h 415265"/>
              <a:gd name="connsiteX7" fmla="*/ 0 w 3318263"/>
              <a:gd name="connsiteY7" fmla="*/ 217157 h 415265"/>
              <a:gd name="connsiteX8" fmla="*/ 85725 w 3318263"/>
              <a:gd name="connsiteY8" fmla="*/ 217158 h 415265"/>
              <a:gd name="connsiteX0" fmla="*/ 19050 w 3251588"/>
              <a:gd name="connsiteY0" fmla="*/ 217158 h 415585"/>
              <a:gd name="connsiteX1" fmla="*/ 207633 w 3251588"/>
              <a:gd name="connsiteY1" fmla="*/ 0 h 415585"/>
              <a:gd name="connsiteX2" fmla="*/ 3063005 w 3251588"/>
              <a:gd name="connsiteY2" fmla="*/ 28575 h 415585"/>
              <a:gd name="connsiteX3" fmla="*/ 3251588 w 3251588"/>
              <a:gd name="connsiteY3" fmla="*/ 217158 h 415585"/>
              <a:gd name="connsiteX4" fmla="*/ 3251587 w 3251588"/>
              <a:gd name="connsiteY4" fmla="*/ 217158 h 415585"/>
              <a:gd name="connsiteX5" fmla="*/ 3063004 w 3251588"/>
              <a:gd name="connsiteY5" fmla="*/ 405741 h 415585"/>
              <a:gd name="connsiteX6" fmla="*/ 188583 w 3251588"/>
              <a:gd name="connsiteY6" fmla="*/ 415265 h 415585"/>
              <a:gd name="connsiteX7" fmla="*/ 0 w 3251588"/>
              <a:gd name="connsiteY7" fmla="*/ 321932 h 415585"/>
              <a:gd name="connsiteX8" fmla="*/ 19050 w 3251588"/>
              <a:gd name="connsiteY8" fmla="*/ 217158 h 415585"/>
              <a:gd name="connsiteX0" fmla="*/ 19050 w 3251588"/>
              <a:gd name="connsiteY0" fmla="*/ 217158 h 415585"/>
              <a:gd name="connsiteX1" fmla="*/ 207633 w 3251588"/>
              <a:gd name="connsiteY1" fmla="*/ 0 h 415585"/>
              <a:gd name="connsiteX2" fmla="*/ 3063005 w 3251588"/>
              <a:gd name="connsiteY2" fmla="*/ 28575 h 415585"/>
              <a:gd name="connsiteX3" fmla="*/ 3251588 w 3251588"/>
              <a:gd name="connsiteY3" fmla="*/ 217158 h 415585"/>
              <a:gd name="connsiteX4" fmla="*/ 3184912 w 3251588"/>
              <a:gd name="connsiteY4" fmla="*/ 169533 h 415585"/>
              <a:gd name="connsiteX5" fmla="*/ 3063004 w 3251588"/>
              <a:gd name="connsiteY5" fmla="*/ 405741 h 415585"/>
              <a:gd name="connsiteX6" fmla="*/ 188583 w 3251588"/>
              <a:gd name="connsiteY6" fmla="*/ 415265 h 415585"/>
              <a:gd name="connsiteX7" fmla="*/ 0 w 3251588"/>
              <a:gd name="connsiteY7" fmla="*/ 321932 h 415585"/>
              <a:gd name="connsiteX8" fmla="*/ 19050 w 3251588"/>
              <a:gd name="connsiteY8" fmla="*/ 217158 h 415585"/>
              <a:gd name="connsiteX0" fmla="*/ 19050 w 3223013"/>
              <a:gd name="connsiteY0" fmla="*/ 217158 h 415585"/>
              <a:gd name="connsiteX1" fmla="*/ 207633 w 3223013"/>
              <a:gd name="connsiteY1" fmla="*/ 0 h 415585"/>
              <a:gd name="connsiteX2" fmla="*/ 3063005 w 3223013"/>
              <a:gd name="connsiteY2" fmla="*/ 28575 h 415585"/>
              <a:gd name="connsiteX3" fmla="*/ 3223013 w 3223013"/>
              <a:gd name="connsiteY3" fmla="*/ 140958 h 415585"/>
              <a:gd name="connsiteX4" fmla="*/ 3184912 w 3223013"/>
              <a:gd name="connsiteY4" fmla="*/ 169533 h 415585"/>
              <a:gd name="connsiteX5" fmla="*/ 3063004 w 3223013"/>
              <a:gd name="connsiteY5" fmla="*/ 405741 h 415585"/>
              <a:gd name="connsiteX6" fmla="*/ 188583 w 3223013"/>
              <a:gd name="connsiteY6" fmla="*/ 415265 h 415585"/>
              <a:gd name="connsiteX7" fmla="*/ 0 w 3223013"/>
              <a:gd name="connsiteY7" fmla="*/ 321932 h 415585"/>
              <a:gd name="connsiteX8" fmla="*/ 19050 w 3223013"/>
              <a:gd name="connsiteY8" fmla="*/ 217158 h 415585"/>
              <a:gd name="connsiteX0" fmla="*/ 19050 w 3223013"/>
              <a:gd name="connsiteY0" fmla="*/ 217158 h 415585"/>
              <a:gd name="connsiteX1" fmla="*/ 207633 w 3223013"/>
              <a:gd name="connsiteY1" fmla="*/ 0 h 415585"/>
              <a:gd name="connsiteX2" fmla="*/ 3063005 w 3223013"/>
              <a:gd name="connsiteY2" fmla="*/ 28575 h 415585"/>
              <a:gd name="connsiteX3" fmla="*/ 3223013 w 3223013"/>
              <a:gd name="connsiteY3" fmla="*/ 140958 h 415585"/>
              <a:gd name="connsiteX4" fmla="*/ 3203962 w 3223013"/>
              <a:gd name="connsiteY4" fmla="*/ 264783 h 415585"/>
              <a:gd name="connsiteX5" fmla="*/ 3063004 w 3223013"/>
              <a:gd name="connsiteY5" fmla="*/ 405741 h 415585"/>
              <a:gd name="connsiteX6" fmla="*/ 188583 w 3223013"/>
              <a:gd name="connsiteY6" fmla="*/ 415265 h 415585"/>
              <a:gd name="connsiteX7" fmla="*/ 0 w 3223013"/>
              <a:gd name="connsiteY7" fmla="*/ 321932 h 415585"/>
              <a:gd name="connsiteX8" fmla="*/ 19050 w 3223013"/>
              <a:gd name="connsiteY8" fmla="*/ 217158 h 415585"/>
              <a:gd name="connsiteX0" fmla="*/ 19050 w 3223013"/>
              <a:gd name="connsiteY0" fmla="*/ 217158 h 415585"/>
              <a:gd name="connsiteX1" fmla="*/ 207633 w 3223013"/>
              <a:gd name="connsiteY1" fmla="*/ 0 h 415585"/>
              <a:gd name="connsiteX2" fmla="*/ 2920130 w 3223013"/>
              <a:gd name="connsiteY2" fmla="*/ 0 h 415585"/>
              <a:gd name="connsiteX3" fmla="*/ 3223013 w 3223013"/>
              <a:gd name="connsiteY3" fmla="*/ 140958 h 415585"/>
              <a:gd name="connsiteX4" fmla="*/ 3203962 w 3223013"/>
              <a:gd name="connsiteY4" fmla="*/ 264783 h 415585"/>
              <a:gd name="connsiteX5" fmla="*/ 3063004 w 3223013"/>
              <a:gd name="connsiteY5" fmla="*/ 405741 h 415585"/>
              <a:gd name="connsiteX6" fmla="*/ 188583 w 3223013"/>
              <a:gd name="connsiteY6" fmla="*/ 415265 h 415585"/>
              <a:gd name="connsiteX7" fmla="*/ 0 w 3223013"/>
              <a:gd name="connsiteY7" fmla="*/ 321932 h 415585"/>
              <a:gd name="connsiteX8" fmla="*/ 19050 w 3223013"/>
              <a:gd name="connsiteY8" fmla="*/ 217158 h 415585"/>
              <a:gd name="connsiteX0" fmla="*/ 19050 w 3223013"/>
              <a:gd name="connsiteY0" fmla="*/ 236208 h 434635"/>
              <a:gd name="connsiteX1" fmla="*/ 207633 w 3223013"/>
              <a:gd name="connsiteY1" fmla="*/ 19050 h 434635"/>
              <a:gd name="connsiteX2" fmla="*/ 2586755 w 3223013"/>
              <a:gd name="connsiteY2" fmla="*/ 0 h 434635"/>
              <a:gd name="connsiteX3" fmla="*/ 3223013 w 3223013"/>
              <a:gd name="connsiteY3" fmla="*/ 160008 h 434635"/>
              <a:gd name="connsiteX4" fmla="*/ 3203962 w 3223013"/>
              <a:gd name="connsiteY4" fmla="*/ 283833 h 434635"/>
              <a:gd name="connsiteX5" fmla="*/ 3063004 w 3223013"/>
              <a:gd name="connsiteY5" fmla="*/ 424791 h 434635"/>
              <a:gd name="connsiteX6" fmla="*/ 188583 w 3223013"/>
              <a:gd name="connsiteY6" fmla="*/ 434315 h 434635"/>
              <a:gd name="connsiteX7" fmla="*/ 0 w 3223013"/>
              <a:gd name="connsiteY7" fmla="*/ 340982 h 434635"/>
              <a:gd name="connsiteX8" fmla="*/ 19050 w 3223013"/>
              <a:gd name="connsiteY8" fmla="*/ 236208 h 434635"/>
              <a:gd name="connsiteX0" fmla="*/ 19050 w 3223013"/>
              <a:gd name="connsiteY0" fmla="*/ 255258 h 453685"/>
              <a:gd name="connsiteX1" fmla="*/ 360033 w 3223013"/>
              <a:gd name="connsiteY1" fmla="*/ 0 h 453685"/>
              <a:gd name="connsiteX2" fmla="*/ 2586755 w 3223013"/>
              <a:gd name="connsiteY2" fmla="*/ 19050 h 453685"/>
              <a:gd name="connsiteX3" fmla="*/ 3223013 w 3223013"/>
              <a:gd name="connsiteY3" fmla="*/ 179058 h 453685"/>
              <a:gd name="connsiteX4" fmla="*/ 3203962 w 3223013"/>
              <a:gd name="connsiteY4" fmla="*/ 302883 h 453685"/>
              <a:gd name="connsiteX5" fmla="*/ 3063004 w 3223013"/>
              <a:gd name="connsiteY5" fmla="*/ 443841 h 453685"/>
              <a:gd name="connsiteX6" fmla="*/ 188583 w 3223013"/>
              <a:gd name="connsiteY6" fmla="*/ 453365 h 453685"/>
              <a:gd name="connsiteX7" fmla="*/ 0 w 3223013"/>
              <a:gd name="connsiteY7" fmla="*/ 360032 h 453685"/>
              <a:gd name="connsiteX8" fmla="*/ 19050 w 3223013"/>
              <a:gd name="connsiteY8" fmla="*/ 255258 h 453685"/>
              <a:gd name="connsiteX0" fmla="*/ 19050 w 3223013"/>
              <a:gd name="connsiteY0" fmla="*/ 255265 h 453692"/>
              <a:gd name="connsiteX1" fmla="*/ 360033 w 3223013"/>
              <a:gd name="connsiteY1" fmla="*/ 7 h 453692"/>
              <a:gd name="connsiteX2" fmla="*/ 935614 w 3223013"/>
              <a:gd name="connsiteY2" fmla="*/ 54891 h 453692"/>
              <a:gd name="connsiteX3" fmla="*/ 2586755 w 3223013"/>
              <a:gd name="connsiteY3" fmla="*/ 19057 h 453692"/>
              <a:gd name="connsiteX4" fmla="*/ 3223013 w 3223013"/>
              <a:gd name="connsiteY4" fmla="*/ 179065 h 453692"/>
              <a:gd name="connsiteX5" fmla="*/ 3203962 w 3223013"/>
              <a:gd name="connsiteY5" fmla="*/ 302890 h 453692"/>
              <a:gd name="connsiteX6" fmla="*/ 3063004 w 3223013"/>
              <a:gd name="connsiteY6" fmla="*/ 443848 h 453692"/>
              <a:gd name="connsiteX7" fmla="*/ 188583 w 3223013"/>
              <a:gd name="connsiteY7" fmla="*/ 453372 h 453692"/>
              <a:gd name="connsiteX8" fmla="*/ 0 w 3223013"/>
              <a:gd name="connsiteY8" fmla="*/ 360039 h 453692"/>
              <a:gd name="connsiteX9" fmla="*/ 19050 w 3223013"/>
              <a:gd name="connsiteY9" fmla="*/ 255265 h 453692"/>
              <a:gd name="connsiteX0" fmla="*/ 19050 w 3223013"/>
              <a:gd name="connsiteY0" fmla="*/ 255265 h 512091"/>
              <a:gd name="connsiteX1" fmla="*/ 360033 w 3223013"/>
              <a:gd name="connsiteY1" fmla="*/ 7 h 512091"/>
              <a:gd name="connsiteX2" fmla="*/ 935614 w 3223013"/>
              <a:gd name="connsiteY2" fmla="*/ 54891 h 512091"/>
              <a:gd name="connsiteX3" fmla="*/ 2586755 w 3223013"/>
              <a:gd name="connsiteY3" fmla="*/ 19057 h 512091"/>
              <a:gd name="connsiteX4" fmla="*/ 3223013 w 3223013"/>
              <a:gd name="connsiteY4" fmla="*/ 179065 h 512091"/>
              <a:gd name="connsiteX5" fmla="*/ 3203962 w 3223013"/>
              <a:gd name="connsiteY5" fmla="*/ 302890 h 512091"/>
              <a:gd name="connsiteX6" fmla="*/ 3063004 w 3223013"/>
              <a:gd name="connsiteY6" fmla="*/ 443848 h 512091"/>
              <a:gd name="connsiteX7" fmla="*/ 1059439 w 3223013"/>
              <a:gd name="connsiteY7" fmla="*/ 512091 h 512091"/>
              <a:gd name="connsiteX8" fmla="*/ 0 w 3223013"/>
              <a:gd name="connsiteY8" fmla="*/ 360039 h 512091"/>
              <a:gd name="connsiteX9" fmla="*/ 19050 w 3223013"/>
              <a:gd name="connsiteY9" fmla="*/ 255265 h 512091"/>
              <a:gd name="connsiteX0" fmla="*/ 19050 w 3223013"/>
              <a:gd name="connsiteY0" fmla="*/ 255265 h 512091"/>
              <a:gd name="connsiteX1" fmla="*/ 360033 w 3223013"/>
              <a:gd name="connsiteY1" fmla="*/ 7 h 512091"/>
              <a:gd name="connsiteX2" fmla="*/ 935614 w 3223013"/>
              <a:gd name="connsiteY2" fmla="*/ 54891 h 512091"/>
              <a:gd name="connsiteX3" fmla="*/ 2586755 w 3223013"/>
              <a:gd name="connsiteY3" fmla="*/ 19057 h 512091"/>
              <a:gd name="connsiteX4" fmla="*/ 3223013 w 3223013"/>
              <a:gd name="connsiteY4" fmla="*/ 179065 h 512091"/>
              <a:gd name="connsiteX5" fmla="*/ 3203962 w 3223013"/>
              <a:gd name="connsiteY5" fmla="*/ 302890 h 512091"/>
              <a:gd name="connsiteX6" fmla="*/ 2726314 w 3223013"/>
              <a:gd name="connsiteY6" fmla="*/ 502566 h 512091"/>
              <a:gd name="connsiteX7" fmla="*/ 1059439 w 3223013"/>
              <a:gd name="connsiteY7" fmla="*/ 512091 h 512091"/>
              <a:gd name="connsiteX8" fmla="*/ 0 w 3223013"/>
              <a:gd name="connsiteY8" fmla="*/ 360039 h 512091"/>
              <a:gd name="connsiteX9" fmla="*/ 19050 w 3223013"/>
              <a:gd name="connsiteY9" fmla="*/ 255265 h 512091"/>
              <a:gd name="connsiteX0" fmla="*/ 19050 w 3223013"/>
              <a:gd name="connsiteY0" fmla="*/ 255265 h 502566"/>
              <a:gd name="connsiteX1" fmla="*/ 360033 w 3223013"/>
              <a:gd name="connsiteY1" fmla="*/ 7 h 502566"/>
              <a:gd name="connsiteX2" fmla="*/ 935614 w 3223013"/>
              <a:gd name="connsiteY2" fmla="*/ 54891 h 502566"/>
              <a:gd name="connsiteX3" fmla="*/ 2586755 w 3223013"/>
              <a:gd name="connsiteY3" fmla="*/ 19057 h 502566"/>
              <a:gd name="connsiteX4" fmla="*/ 3223013 w 3223013"/>
              <a:gd name="connsiteY4" fmla="*/ 179065 h 502566"/>
              <a:gd name="connsiteX5" fmla="*/ 3203962 w 3223013"/>
              <a:gd name="connsiteY5" fmla="*/ 302890 h 502566"/>
              <a:gd name="connsiteX6" fmla="*/ 2726314 w 3223013"/>
              <a:gd name="connsiteY6" fmla="*/ 502566 h 502566"/>
              <a:gd name="connsiteX7" fmla="*/ 1135639 w 3223013"/>
              <a:gd name="connsiteY7" fmla="*/ 435891 h 502566"/>
              <a:gd name="connsiteX8" fmla="*/ 0 w 3223013"/>
              <a:gd name="connsiteY8" fmla="*/ 360039 h 502566"/>
              <a:gd name="connsiteX9" fmla="*/ 19050 w 3223013"/>
              <a:gd name="connsiteY9" fmla="*/ 255265 h 502566"/>
              <a:gd name="connsiteX0" fmla="*/ 19050 w 3223013"/>
              <a:gd name="connsiteY0" fmla="*/ 255265 h 464466"/>
              <a:gd name="connsiteX1" fmla="*/ 360033 w 3223013"/>
              <a:gd name="connsiteY1" fmla="*/ 7 h 464466"/>
              <a:gd name="connsiteX2" fmla="*/ 935614 w 3223013"/>
              <a:gd name="connsiteY2" fmla="*/ 54891 h 464466"/>
              <a:gd name="connsiteX3" fmla="*/ 2586755 w 3223013"/>
              <a:gd name="connsiteY3" fmla="*/ 19057 h 464466"/>
              <a:gd name="connsiteX4" fmla="*/ 3223013 w 3223013"/>
              <a:gd name="connsiteY4" fmla="*/ 179065 h 464466"/>
              <a:gd name="connsiteX5" fmla="*/ 3203962 w 3223013"/>
              <a:gd name="connsiteY5" fmla="*/ 302890 h 464466"/>
              <a:gd name="connsiteX6" fmla="*/ 2573914 w 3223013"/>
              <a:gd name="connsiteY6" fmla="*/ 464466 h 464466"/>
              <a:gd name="connsiteX7" fmla="*/ 1135639 w 3223013"/>
              <a:gd name="connsiteY7" fmla="*/ 435891 h 464466"/>
              <a:gd name="connsiteX8" fmla="*/ 0 w 3223013"/>
              <a:gd name="connsiteY8" fmla="*/ 360039 h 464466"/>
              <a:gd name="connsiteX9" fmla="*/ 19050 w 3223013"/>
              <a:gd name="connsiteY9" fmla="*/ 255265 h 46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3013" h="464466">
                <a:moveTo>
                  <a:pt x="19050" y="255265"/>
                </a:moveTo>
                <a:cubicBezTo>
                  <a:pt x="19050" y="151113"/>
                  <a:pt x="255881" y="7"/>
                  <a:pt x="360033" y="7"/>
                </a:cubicBezTo>
                <a:cubicBezTo>
                  <a:pt x="380443" y="-748"/>
                  <a:pt x="915204" y="55646"/>
                  <a:pt x="935614" y="54891"/>
                </a:cubicBezTo>
                <a:lnTo>
                  <a:pt x="2586755" y="19057"/>
                </a:lnTo>
                <a:cubicBezTo>
                  <a:pt x="2690907" y="19057"/>
                  <a:pt x="3223013" y="74913"/>
                  <a:pt x="3223013" y="179065"/>
                </a:cubicBezTo>
                <a:lnTo>
                  <a:pt x="3203962" y="302890"/>
                </a:lnTo>
                <a:cubicBezTo>
                  <a:pt x="3203962" y="407042"/>
                  <a:pt x="2678066" y="464466"/>
                  <a:pt x="2573914" y="464466"/>
                </a:cubicBezTo>
                <a:lnTo>
                  <a:pt x="1135639" y="435891"/>
                </a:lnTo>
                <a:cubicBezTo>
                  <a:pt x="1031487" y="435891"/>
                  <a:pt x="0" y="464191"/>
                  <a:pt x="0" y="360039"/>
                </a:cubicBezTo>
                <a:lnTo>
                  <a:pt x="19050" y="25526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1109156" y="6088262"/>
            <a:ext cx="3095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Les homonymes grammaticaux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5122338" y="6241421"/>
            <a:ext cx="1421547" cy="34163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One	: 1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Two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2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Three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3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Four 	: 4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Five 	: 5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Six	: 6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Seven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7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Eight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8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Nine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9</a:t>
            </a:r>
          </a:p>
          <a:p>
            <a:pPr>
              <a:lnSpc>
                <a:spcPct val="90000"/>
              </a:lnSpc>
              <a:tabLst>
                <a:tab pos="4476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Ten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10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Eleven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: 11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Twelve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: 12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Thirteen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13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Fourteen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14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Fifteen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: 15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Sixteen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: 16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Seventeen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17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Eighteen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18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Nineteen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: 19</a:t>
            </a:r>
          </a:p>
          <a:p>
            <a:pPr>
              <a:lnSpc>
                <a:spcPct val="90000"/>
              </a:lnSpc>
              <a:tabLst>
                <a:tab pos="447675" algn="l"/>
                <a:tab pos="714375" algn="l"/>
              </a:tabLst>
            </a:pP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Twenty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: 20</a:t>
            </a:r>
          </a:p>
        </p:txBody>
      </p:sp>
      <p:sp>
        <p:nvSpPr>
          <p:cNvPr id="72" name="Bulle ronde 71"/>
          <p:cNvSpPr/>
          <p:nvPr/>
        </p:nvSpPr>
        <p:spPr>
          <a:xfrm>
            <a:off x="5859841" y="6090054"/>
            <a:ext cx="843734" cy="1030037"/>
          </a:xfrm>
          <a:custGeom>
            <a:avLst/>
            <a:gdLst>
              <a:gd name="connsiteX0" fmla="*/ 23659 w 799572"/>
              <a:gd name="connsiteY0" fmla="*/ 1037953 h 888757"/>
              <a:gd name="connsiteX1" fmla="*/ 111436 w 799572"/>
              <a:gd name="connsiteY1" fmla="*/ 752183 h 888757"/>
              <a:gd name="connsiteX2" fmla="*/ 72100 w 799572"/>
              <a:gd name="connsiteY2" fmla="*/ 189812 h 888757"/>
              <a:gd name="connsiteX3" fmla="*/ 631142 w 799572"/>
              <a:gd name="connsiteY3" fmla="*/ 81969 h 888757"/>
              <a:gd name="connsiteX4" fmla="*/ 762484 w 799572"/>
              <a:gd name="connsiteY4" fmla="*/ 631299 h 888757"/>
              <a:gd name="connsiteX5" fmla="*/ 236167 w 799572"/>
              <a:gd name="connsiteY5" fmla="*/ 849837 h 888757"/>
              <a:gd name="connsiteX6" fmla="*/ 23659 w 799572"/>
              <a:gd name="connsiteY6" fmla="*/ 1037953 h 888757"/>
              <a:gd name="connsiteX0" fmla="*/ 35361 w 804539"/>
              <a:gd name="connsiteY0" fmla="*/ 1037722 h 1037722"/>
              <a:gd name="connsiteX1" fmla="*/ 123138 w 804539"/>
              <a:gd name="connsiteY1" fmla="*/ 751952 h 1037722"/>
              <a:gd name="connsiteX2" fmla="*/ 64752 w 804539"/>
              <a:gd name="connsiteY2" fmla="*/ 132431 h 1037722"/>
              <a:gd name="connsiteX3" fmla="*/ 642844 w 804539"/>
              <a:gd name="connsiteY3" fmla="*/ 81738 h 1037722"/>
              <a:gd name="connsiteX4" fmla="*/ 774186 w 804539"/>
              <a:gd name="connsiteY4" fmla="*/ 631068 h 1037722"/>
              <a:gd name="connsiteX5" fmla="*/ 247869 w 804539"/>
              <a:gd name="connsiteY5" fmla="*/ 849606 h 1037722"/>
              <a:gd name="connsiteX6" fmla="*/ 35361 w 804539"/>
              <a:gd name="connsiteY6" fmla="*/ 1037722 h 1037722"/>
              <a:gd name="connsiteX0" fmla="*/ 39689 w 808867"/>
              <a:gd name="connsiteY0" fmla="*/ 1007650 h 1007650"/>
              <a:gd name="connsiteX1" fmla="*/ 98891 w 808867"/>
              <a:gd name="connsiteY1" fmla="*/ 750455 h 1007650"/>
              <a:gd name="connsiteX2" fmla="*/ 69080 w 808867"/>
              <a:gd name="connsiteY2" fmla="*/ 102359 h 1007650"/>
              <a:gd name="connsiteX3" fmla="*/ 647172 w 808867"/>
              <a:gd name="connsiteY3" fmla="*/ 51666 h 1007650"/>
              <a:gd name="connsiteX4" fmla="*/ 778514 w 808867"/>
              <a:gd name="connsiteY4" fmla="*/ 600996 h 1007650"/>
              <a:gd name="connsiteX5" fmla="*/ 252197 w 808867"/>
              <a:gd name="connsiteY5" fmla="*/ 819534 h 1007650"/>
              <a:gd name="connsiteX6" fmla="*/ 39689 w 808867"/>
              <a:gd name="connsiteY6" fmla="*/ 1007650 h 1007650"/>
              <a:gd name="connsiteX0" fmla="*/ 39689 w 808867"/>
              <a:gd name="connsiteY0" fmla="*/ 1015132 h 1015132"/>
              <a:gd name="connsiteX1" fmla="*/ 98891 w 808867"/>
              <a:gd name="connsiteY1" fmla="*/ 757937 h 1015132"/>
              <a:gd name="connsiteX2" fmla="*/ 69080 w 808867"/>
              <a:gd name="connsiteY2" fmla="*/ 109841 h 1015132"/>
              <a:gd name="connsiteX3" fmla="*/ 647172 w 808867"/>
              <a:gd name="connsiteY3" fmla="*/ 59148 h 1015132"/>
              <a:gd name="connsiteX4" fmla="*/ 778514 w 808867"/>
              <a:gd name="connsiteY4" fmla="*/ 713253 h 1015132"/>
              <a:gd name="connsiteX5" fmla="*/ 252197 w 808867"/>
              <a:gd name="connsiteY5" fmla="*/ 827016 h 1015132"/>
              <a:gd name="connsiteX6" fmla="*/ 39689 w 808867"/>
              <a:gd name="connsiteY6" fmla="*/ 1015132 h 1015132"/>
              <a:gd name="connsiteX0" fmla="*/ 43436 w 825628"/>
              <a:gd name="connsiteY0" fmla="*/ 1021822 h 1021822"/>
              <a:gd name="connsiteX1" fmla="*/ 102638 w 825628"/>
              <a:gd name="connsiteY1" fmla="*/ 764627 h 1021822"/>
              <a:gd name="connsiteX2" fmla="*/ 72827 w 825628"/>
              <a:gd name="connsiteY2" fmla="*/ 116531 h 1021822"/>
              <a:gd name="connsiteX3" fmla="*/ 708069 w 825628"/>
              <a:gd name="connsiteY3" fmla="*/ 56313 h 1021822"/>
              <a:gd name="connsiteX4" fmla="*/ 782261 w 825628"/>
              <a:gd name="connsiteY4" fmla="*/ 719943 h 1021822"/>
              <a:gd name="connsiteX5" fmla="*/ 255944 w 825628"/>
              <a:gd name="connsiteY5" fmla="*/ 833706 h 1021822"/>
              <a:gd name="connsiteX6" fmla="*/ 43436 w 825628"/>
              <a:gd name="connsiteY6" fmla="*/ 1021822 h 1021822"/>
              <a:gd name="connsiteX0" fmla="*/ 60321 w 843734"/>
              <a:gd name="connsiteY0" fmla="*/ 1030037 h 1030037"/>
              <a:gd name="connsiteX1" fmla="*/ 119523 w 843734"/>
              <a:gd name="connsiteY1" fmla="*/ 772842 h 1030037"/>
              <a:gd name="connsiteX2" fmla="*/ 61137 w 843734"/>
              <a:gd name="connsiteY2" fmla="*/ 105696 h 1030037"/>
              <a:gd name="connsiteX3" fmla="*/ 724954 w 843734"/>
              <a:gd name="connsiteY3" fmla="*/ 64528 h 1030037"/>
              <a:gd name="connsiteX4" fmla="*/ 799146 w 843734"/>
              <a:gd name="connsiteY4" fmla="*/ 728158 h 1030037"/>
              <a:gd name="connsiteX5" fmla="*/ 272829 w 843734"/>
              <a:gd name="connsiteY5" fmla="*/ 841921 h 1030037"/>
              <a:gd name="connsiteX6" fmla="*/ 60321 w 843734"/>
              <a:gd name="connsiteY6" fmla="*/ 1030037 h 103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734" h="1030037">
                <a:moveTo>
                  <a:pt x="60321" y="1030037"/>
                </a:moveTo>
                <a:lnTo>
                  <a:pt x="119523" y="772842"/>
                </a:lnTo>
                <a:cubicBezTo>
                  <a:pt x="-12662" y="619847"/>
                  <a:pt x="-39768" y="223748"/>
                  <a:pt x="61137" y="105696"/>
                </a:cubicBezTo>
                <a:cubicBezTo>
                  <a:pt x="162042" y="-12356"/>
                  <a:pt x="601953" y="-39216"/>
                  <a:pt x="724954" y="64528"/>
                </a:cubicBezTo>
                <a:cubicBezTo>
                  <a:pt x="847955" y="168272"/>
                  <a:pt x="880218" y="533795"/>
                  <a:pt x="799146" y="728158"/>
                </a:cubicBezTo>
                <a:cubicBezTo>
                  <a:pt x="707091" y="948850"/>
                  <a:pt x="472509" y="941478"/>
                  <a:pt x="272829" y="841921"/>
                </a:cubicBezTo>
                <a:lnTo>
                  <a:pt x="60321" y="10300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5771483" y="6139898"/>
            <a:ext cx="1007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Nombres </a:t>
            </a:r>
          </a:p>
          <a:p>
            <a:pPr algn="ctr"/>
            <a:r>
              <a:rPr lang="fr-FR" sz="1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en </a:t>
            </a:r>
          </a:p>
          <a:p>
            <a:pPr algn="ctr"/>
            <a:r>
              <a:rPr lang="fr-FR" sz="1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anglais</a:t>
            </a:r>
            <a:endParaRPr lang="fr-FR" sz="1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212" y="5950326"/>
            <a:ext cx="549163" cy="47004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167229"/>
            <a:ext cx="778574" cy="70899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39" y="3729776"/>
            <a:ext cx="909253" cy="92614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858" y="8245810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3187</TotalTime>
  <Words>194</Words>
  <Application>Microsoft Office PowerPoint</Application>
  <PresentationFormat>Format A4 (210 x 297 mm)</PresentationFormat>
  <Paragraphs>154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Dekko</vt:lpstr>
      <vt:lpstr>GrilledCheese BTN Toasted</vt:lpstr>
      <vt:lpstr>Wingdings</vt:lpstr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40</cp:revision>
  <dcterms:created xsi:type="dcterms:W3CDTF">2017-08-25T06:57:01Z</dcterms:created>
  <dcterms:modified xsi:type="dcterms:W3CDTF">2017-08-30T09:26:53Z</dcterms:modified>
</cp:coreProperties>
</file>